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57" r:id="rId3"/>
    <p:sldId id="260" r:id="rId4"/>
    <p:sldId id="259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0" d="100"/>
          <a:sy n="60" d="100"/>
        </p:scale>
        <p:origin x="102" y="11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D225-937D-4DB8-89C2-3E4F296735FB}" type="datetimeFigureOut">
              <a:rPr lang="en-AU" smtClean="0"/>
              <a:t>5/10/2017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A41-82B0-4821-AE9D-B551BEE5BB8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03909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D225-937D-4DB8-89C2-3E4F296735FB}" type="datetimeFigureOut">
              <a:rPr lang="en-AU" smtClean="0"/>
              <a:t>5/10/2017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A41-82B0-4821-AE9D-B551BEE5BB8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198113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D225-937D-4DB8-89C2-3E4F296735FB}" type="datetimeFigureOut">
              <a:rPr lang="en-AU" smtClean="0"/>
              <a:t>5/10/2017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A41-82B0-4821-AE9D-B551BEE5BB8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4126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D225-937D-4DB8-89C2-3E4F296735FB}" type="datetimeFigureOut">
              <a:rPr lang="en-AU" smtClean="0"/>
              <a:t>5/10/2017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A41-82B0-4821-AE9D-B551BEE5BB8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56819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D225-937D-4DB8-89C2-3E4F296735FB}" type="datetimeFigureOut">
              <a:rPr lang="en-AU" smtClean="0"/>
              <a:t>5/10/2017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A41-82B0-4821-AE9D-B551BEE5BB8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63402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D225-937D-4DB8-89C2-3E4F296735FB}" type="datetimeFigureOut">
              <a:rPr lang="en-AU" smtClean="0"/>
              <a:t>5/10/2017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A41-82B0-4821-AE9D-B551BEE5BB8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31059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D225-937D-4DB8-89C2-3E4F296735FB}" type="datetimeFigureOut">
              <a:rPr lang="en-AU" smtClean="0"/>
              <a:t>5/10/2017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A41-82B0-4821-AE9D-B551BEE5BB8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97973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D225-937D-4DB8-89C2-3E4F296735FB}" type="datetimeFigureOut">
              <a:rPr lang="en-AU" smtClean="0"/>
              <a:t>5/10/2017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A41-82B0-4821-AE9D-B551BEE5BB8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1407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D225-937D-4DB8-89C2-3E4F296735FB}" type="datetimeFigureOut">
              <a:rPr lang="en-AU" smtClean="0"/>
              <a:t>5/10/2017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A41-82B0-4821-AE9D-B551BEE5BB8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18536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D225-937D-4DB8-89C2-3E4F296735FB}" type="datetimeFigureOut">
              <a:rPr lang="en-AU" smtClean="0"/>
              <a:t>5/10/2017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A41-82B0-4821-AE9D-B551BEE5BB8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56802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D225-937D-4DB8-89C2-3E4F296735FB}" type="datetimeFigureOut">
              <a:rPr lang="en-AU" smtClean="0"/>
              <a:t>5/10/2017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A41-82B0-4821-AE9D-B551BEE5BB83}" type="slidenum">
              <a:rPr lang="en-AU" smtClean="0"/>
              <a:t>‹#›</a:t>
            </a:fld>
            <a:endParaRPr lang="en-A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447125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D225-937D-4DB8-89C2-3E4F296735FB}" type="datetimeFigureOut">
              <a:rPr lang="en-AU" smtClean="0"/>
              <a:t>5/10/2017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A41-82B0-4821-AE9D-B551BEE5BB8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183815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D225-937D-4DB8-89C2-3E4F296735FB}" type="datetimeFigureOut">
              <a:rPr lang="en-AU" smtClean="0"/>
              <a:t>5/10/2017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A41-82B0-4821-AE9D-B551BEE5BB83}" type="slidenum">
              <a:rPr lang="en-AU" smtClean="0"/>
              <a:t>‹#›</a:t>
            </a:fld>
            <a:endParaRPr lang="en-A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218481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D225-937D-4DB8-89C2-3E4F296735FB}" type="datetimeFigureOut">
              <a:rPr lang="en-AU" smtClean="0"/>
              <a:t>5/10/2017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A41-82B0-4821-AE9D-B551BEE5BB8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652958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D225-937D-4DB8-89C2-3E4F296735FB}" type="datetimeFigureOut">
              <a:rPr lang="en-AU" smtClean="0"/>
              <a:t>5/10/2017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A41-82B0-4821-AE9D-B551BEE5BB8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524459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D225-937D-4DB8-89C2-3E4F296735FB}" type="datetimeFigureOut">
              <a:rPr lang="en-AU" smtClean="0"/>
              <a:t>5/10/2017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A41-82B0-4821-AE9D-B551BEE5BB8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39013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D5D225-937D-4DB8-89C2-3E4F296735FB}" type="datetimeFigureOut">
              <a:rPr lang="en-AU" smtClean="0"/>
              <a:t>5/10/2017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B824A41-82B0-4821-AE9D-B551BEE5BB8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46630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5820" y="2773049"/>
            <a:ext cx="7766936" cy="1646302"/>
          </a:xfrm>
        </p:spPr>
        <p:txBody>
          <a:bodyPr/>
          <a:lstStyle/>
          <a:p>
            <a:r>
              <a:rPr lang="en-AU" dirty="0" smtClean="0"/>
              <a:t>Conducting A Tours 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419351"/>
            <a:ext cx="7766936" cy="1096899"/>
          </a:xfrm>
        </p:spPr>
        <p:txBody>
          <a:bodyPr/>
          <a:lstStyle/>
          <a:p>
            <a:r>
              <a:rPr lang="en-AU" dirty="0" smtClean="0"/>
              <a:t>By Abby Baguley</a:t>
            </a:r>
            <a:endParaRPr lang="en-AU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34" y="0"/>
            <a:ext cx="3477306" cy="3141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15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Meet and Greet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sz="2000" dirty="0" smtClean="0"/>
              <a:t>Welcome visitors with good body language </a:t>
            </a:r>
          </a:p>
          <a:p>
            <a:r>
              <a:rPr lang="en-AU" sz="2000" dirty="0" smtClean="0"/>
              <a:t>Acknowledge customers with eye contact and a greeting</a:t>
            </a:r>
          </a:p>
          <a:p>
            <a:r>
              <a:rPr lang="en-AU" sz="2000" dirty="0" smtClean="0"/>
              <a:t>Give an outline of the day’s plan</a:t>
            </a:r>
          </a:p>
          <a:p>
            <a:r>
              <a:rPr lang="en-AU" sz="2000" dirty="0" smtClean="0"/>
              <a:t>Ask if anyone has a disability or health issue.</a:t>
            </a:r>
          </a:p>
          <a:p>
            <a:r>
              <a:rPr lang="en-AU" sz="2000" dirty="0" smtClean="0"/>
              <a:t>Safety or emergency requirements </a:t>
            </a:r>
          </a:p>
          <a:p>
            <a:r>
              <a:rPr lang="en-AU" sz="2000" dirty="0" smtClean="0"/>
              <a:t>Handing out school maps to visitors/new students </a:t>
            </a:r>
            <a:endParaRPr lang="en-AU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939" y="4635737"/>
            <a:ext cx="3336340" cy="222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871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Workplace, Health and Safety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sz="2000" dirty="0" smtClean="0"/>
              <a:t>Guests and students on flex days have to sign in at office</a:t>
            </a:r>
          </a:p>
          <a:p>
            <a:r>
              <a:rPr lang="en-AU" sz="2000" dirty="0" smtClean="0"/>
              <a:t>Payment fees must be finalised end of term 3 </a:t>
            </a:r>
          </a:p>
          <a:p>
            <a:r>
              <a:rPr lang="en-AU" sz="2000" dirty="0" smtClean="0"/>
              <a:t>Canvas, boots, shoes above the ankle or slip on shoes not permitted</a:t>
            </a:r>
          </a:p>
          <a:p>
            <a:r>
              <a:rPr lang="en-AU" sz="2000" dirty="0" smtClean="0"/>
              <a:t>The correct uniform must be worn</a:t>
            </a:r>
          </a:p>
          <a:p>
            <a:r>
              <a:rPr lang="en-AU" sz="2000" dirty="0" smtClean="0"/>
              <a:t>Black and white polish able or suede shoes only</a:t>
            </a:r>
          </a:p>
          <a:p>
            <a:pPr marL="0" indent="0">
              <a:buNone/>
            </a:pP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9271" y="4286992"/>
            <a:ext cx="3127787" cy="257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43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798" y="2160589"/>
            <a:ext cx="4704065" cy="352562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AU" dirty="0" smtClean="0"/>
              <a:t>In case of an Emergency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AU" sz="2000" dirty="0" smtClean="0"/>
              <a:t>You will find an evacuation map</a:t>
            </a:r>
          </a:p>
          <a:p>
            <a:pPr marL="0" indent="0">
              <a:buNone/>
            </a:pPr>
            <a:r>
              <a:rPr lang="en-AU" sz="2000" dirty="0" smtClean="0"/>
              <a:t>in everyone class room.</a:t>
            </a:r>
          </a:p>
          <a:p>
            <a:r>
              <a:rPr lang="en-AU" sz="2000" dirty="0" smtClean="0"/>
              <a:t>Two types of alarms:</a:t>
            </a:r>
          </a:p>
          <a:p>
            <a:pPr marL="0" indent="0">
              <a:buNone/>
            </a:pPr>
            <a:r>
              <a:rPr lang="en-AU" sz="2000" dirty="0" smtClean="0"/>
              <a:t>1. Series </a:t>
            </a:r>
            <a:r>
              <a:rPr lang="en-AU" sz="2000" dirty="0"/>
              <a:t>of short sounds similar to </a:t>
            </a:r>
            <a:endParaRPr lang="en-AU" sz="2000" dirty="0" smtClean="0"/>
          </a:p>
          <a:p>
            <a:pPr marL="0" indent="0">
              <a:buNone/>
            </a:pPr>
            <a:r>
              <a:rPr lang="en-AU" sz="2000" dirty="0" smtClean="0"/>
              <a:t>emergency vehicles.</a:t>
            </a:r>
          </a:p>
          <a:p>
            <a:pPr marL="0" indent="0">
              <a:buNone/>
            </a:pPr>
            <a:r>
              <a:rPr lang="en-AU" sz="2000" dirty="0" smtClean="0"/>
              <a:t>2. Extended tone and a sharp sound.</a:t>
            </a:r>
            <a:endParaRPr lang="en-AU" sz="2000" dirty="0"/>
          </a:p>
          <a:p>
            <a:pPr marL="0" indent="0">
              <a:buNone/>
            </a:pPr>
            <a:r>
              <a:rPr lang="en-AU" sz="2400" dirty="0"/>
              <a:t> </a:t>
            </a:r>
            <a:r>
              <a:rPr lang="en-AU" sz="2400" dirty="0" smtClean="0"/>
              <a:t>     </a:t>
            </a:r>
          </a:p>
        </p:txBody>
      </p:sp>
    </p:spTree>
    <p:extLst>
      <p:ext uri="{BB962C8B-B14F-4D97-AF65-F5344CB8AC3E}">
        <p14:creationId xmlns:p14="http://schemas.microsoft.com/office/powerpoint/2010/main" val="93711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Age &amp; Needs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000" dirty="0"/>
              <a:t>No wheelchair assess   </a:t>
            </a:r>
            <a:endParaRPr lang="en-AU" sz="2000" dirty="0" smtClean="0"/>
          </a:p>
          <a:p>
            <a:r>
              <a:rPr lang="en-AU" sz="2000" dirty="0" smtClean="0"/>
              <a:t>SEP Program</a:t>
            </a:r>
          </a:p>
          <a:p>
            <a:r>
              <a:rPr lang="en-AU" sz="2000" dirty="0" smtClean="0"/>
              <a:t>Intensive English Unit </a:t>
            </a:r>
          </a:p>
          <a:p>
            <a:r>
              <a:rPr lang="en-AU" sz="2000" dirty="0" smtClean="0"/>
              <a:t>Spilt </a:t>
            </a:r>
            <a:r>
              <a:rPr lang="en-AU" sz="2000" dirty="0"/>
              <a:t>into 2 campuses and 3 age groups </a:t>
            </a:r>
          </a:p>
          <a:p>
            <a:endParaRPr lang="en-AU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8545" y="3275289"/>
            <a:ext cx="3895106" cy="3582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30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Thank you any questions?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984" y="2226614"/>
            <a:ext cx="5233060" cy="3924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17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186</TotalTime>
  <Words>172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Facet</vt:lpstr>
      <vt:lpstr>Conducting A Tours </vt:lpstr>
      <vt:lpstr>Meet and Greet</vt:lpstr>
      <vt:lpstr>Workplace, Health and Safety</vt:lpstr>
      <vt:lpstr>In case of an Emergency </vt:lpstr>
      <vt:lpstr>Age &amp; Needs</vt:lpstr>
      <vt:lpstr>Thank you any questions?</vt:lpstr>
    </vt:vector>
  </TitlesOfParts>
  <Company>Queensland Government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0000_PMU</dc:creator>
  <cp:lastModifiedBy>0000_PMU</cp:lastModifiedBy>
  <cp:revision>20</cp:revision>
  <dcterms:created xsi:type="dcterms:W3CDTF">2016-06-02T01:29:50Z</dcterms:created>
  <dcterms:modified xsi:type="dcterms:W3CDTF">2017-10-05T01:21:56Z</dcterms:modified>
</cp:coreProperties>
</file>