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3D178-2926-4864-A03C-69E1E635324D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61850F-9FA9-468C-AEFC-1B43566D4E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6723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</a:t>
            </a:r>
            <a:r>
              <a:rPr lang="en-AU" baseline="0" dirty="0" smtClean="0"/>
              <a:t> I in Business was completed throughout Year 10 at Nambour State College.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61850F-9FA9-468C-AEFC-1B43566D4EE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7185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</a:t>
            </a:r>
            <a:r>
              <a:rPr lang="en-AU" baseline="0" dirty="0" smtClean="0"/>
              <a:t> II in Business was completed in Year 11 at Nambour State College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61850F-9FA9-468C-AEFC-1B43566D4EE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3411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III in Business is</a:t>
            </a:r>
            <a:r>
              <a:rPr lang="en-AU" baseline="0" dirty="0" smtClean="0"/>
              <a:t> being completed in Year 12 at Nambour State College through an online provider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61850F-9FA9-468C-AEFC-1B43566D4EE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0889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 II in Tourism is</a:t>
            </a:r>
            <a:r>
              <a:rPr lang="en-AU" baseline="0" dirty="0" smtClean="0"/>
              <a:t> being completed in Year 12 at Nambour State College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61850F-9FA9-468C-AEFC-1B43566D4EE8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5396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858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7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490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5639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533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8953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8167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65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433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6365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35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0296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801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8735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1190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7417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9101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Business Studies 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hlinkClick r:id="rId2" action="ppaction://hlinksldjump"/>
              </a:rPr>
              <a:t>Title</a:t>
            </a:r>
            <a:endParaRPr lang="en-AU" dirty="0" smtClean="0"/>
          </a:p>
          <a:p>
            <a:r>
              <a:rPr lang="en-AU" dirty="0" smtClean="0">
                <a:hlinkClick r:id="rId3" action="ppaction://hlinksldjump"/>
              </a:rPr>
              <a:t>Certificate I</a:t>
            </a:r>
            <a:endParaRPr lang="en-AU" dirty="0" smtClean="0"/>
          </a:p>
          <a:p>
            <a:r>
              <a:rPr lang="en-AU" dirty="0" smtClean="0">
                <a:hlinkClick r:id="rId4" action="ppaction://hlinksldjump"/>
              </a:rPr>
              <a:t>Certificate II</a:t>
            </a:r>
            <a:endParaRPr lang="en-AU" dirty="0" smtClean="0"/>
          </a:p>
          <a:p>
            <a:r>
              <a:rPr lang="en-AU" dirty="0" smtClean="0">
                <a:hlinkClick r:id="rId5" action="ppaction://hlinksldjump"/>
              </a:rPr>
              <a:t>Certificate III</a:t>
            </a:r>
            <a:endParaRPr lang="en-AU" dirty="0" smtClean="0"/>
          </a:p>
          <a:p>
            <a:r>
              <a:rPr lang="en-AU" dirty="0" smtClean="0">
                <a:hlinkClick r:id="rId6" action="ppaction://hlinksldjump"/>
              </a:rPr>
              <a:t>Tourism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259" y="2511380"/>
            <a:ext cx="6026691" cy="40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0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C00000"/>
                </a:solidFill>
              </a:rPr>
              <a:t>Business Studies</a:t>
            </a:r>
            <a:endParaRPr lang="en-A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9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Completed in Year 10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5612" y="2721735"/>
            <a:ext cx="7239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2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833" y="2169226"/>
            <a:ext cx="8915400" cy="3777622"/>
          </a:xfrm>
        </p:spPr>
        <p:txBody>
          <a:bodyPr>
            <a:normAutofit/>
          </a:bodyPr>
          <a:lstStyle/>
          <a:p>
            <a:r>
              <a:rPr lang="en-AU" sz="2000" dirty="0" smtClean="0"/>
              <a:t>Completed in Year 11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834" y="2859880"/>
            <a:ext cx="9345646" cy="37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448" y="2589726"/>
            <a:ext cx="8180500" cy="409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1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 in Tourism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857" y="2756973"/>
            <a:ext cx="6151540" cy="410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8459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Custom 2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7030A0"/>
      </a:accent1>
      <a:accent2>
        <a:srgbClr val="932313"/>
      </a:accent2>
      <a:accent3>
        <a:srgbClr val="AB73D5"/>
      </a:accent3>
      <a:accent4>
        <a:srgbClr val="EA7666"/>
      </a:accent4>
      <a:accent5>
        <a:srgbClr val="C42F1A"/>
      </a:accent5>
      <a:accent6>
        <a:srgbClr val="381750"/>
      </a:accent6>
      <a:hlink>
        <a:srgbClr val="EA7666"/>
      </a:hlink>
      <a:folHlink>
        <a:srgbClr val="54237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</TotalTime>
  <Words>106</Words>
  <Application>Microsoft Office PowerPoint</Application>
  <PresentationFormat>Widescreen</PresentationFormat>
  <Paragraphs>23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Wisp</vt:lpstr>
      <vt:lpstr>Business Studies Agenda</vt:lpstr>
      <vt:lpstr>Business Studies</vt:lpstr>
      <vt:lpstr>Certificate I </vt:lpstr>
      <vt:lpstr>Certificate II</vt:lpstr>
      <vt:lpstr>Certificate III</vt:lpstr>
      <vt:lpstr>Certificate II in Tourism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0000_PMU</dc:creator>
  <cp:lastModifiedBy>TORRISI, Olivia</cp:lastModifiedBy>
  <cp:revision>6</cp:revision>
  <dcterms:created xsi:type="dcterms:W3CDTF">2019-03-19T02:28:58Z</dcterms:created>
  <dcterms:modified xsi:type="dcterms:W3CDTF">2019-08-28T01:19:40Z</dcterms:modified>
</cp:coreProperties>
</file>