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708" r:id="rId5"/>
    <p:sldMasterId id="2147483732" r:id="rId6"/>
    <p:sldMasterId id="2147483744" r:id="rId7"/>
  </p:sldMasterIdLst>
  <p:notesMasterIdLst>
    <p:notesMasterId r:id="rId91"/>
  </p:notesMasterIdLst>
  <p:sldIdLst>
    <p:sldId id="494" r:id="rId8"/>
    <p:sldId id="423" r:id="rId9"/>
    <p:sldId id="475" r:id="rId10"/>
    <p:sldId id="495" r:id="rId11"/>
    <p:sldId id="496" r:id="rId12"/>
    <p:sldId id="497" r:id="rId13"/>
    <p:sldId id="498" r:id="rId14"/>
    <p:sldId id="499" r:id="rId15"/>
    <p:sldId id="500" r:id="rId16"/>
    <p:sldId id="501" r:id="rId17"/>
    <p:sldId id="502" r:id="rId18"/>
    <p:sldId id="503" r:id="rId19"/>
    <p:sldId id="504" r:id="rId20"/>
    <p:sldId id="505" r:id="rId21"/>
    <p:sldId id="506" r:id="rId22"/>
    <p:sldId id="507" r:id="rId23"/>
    <p:sldId id="508" r:id="rId24"/>
    <p:sldId id="509" r:id="rId25"/>
    <p:sldId id="510" r:id="rId26"/>
    <p:sldId id="511" r:id="rId27"/>
    <p:sldId id="512" r:id="rId28"/>
    <p:sldId id="513" r:id="rId29"/>
    <p:sldId id="514" r:id="rId30"/>
    <p:sldId id="515" r:id="rId31"/>
    <p:sldId id="516" r:id="rId32"/>
    <p:sldId id="517" r:id="rId33"/>
    <p:sldId id="518" r:id="rId34"/>
    <p:sldId id="519" r:id="rId35"/>
    <p:sldId id="520" r:id="rId36"/>
    <p:sldId id="521" r:id="rId37"/>
    <p:sldId id="522" r:id="rId38"/>
    <p:sldId id="523" r:id="rId39"/>
    <p:sldId id="524" r:id="rId40"/>
    <p:sldId id="525" r:id="rId41"/>
    <p:sldId id="526" r:id="rId42"/>
    <p:sldId id="527" r:id="rId43"/>
    <p:sldId id="528" r:id="rId44"/>
    <p:sldId id="529" r:id="rId45"/>
    <p:sldId id="530" r:id="rId46"/>
    <p:sldId id="531" r:id="rId47"/>
    <p:sldId id="532" r:id="rId48"/>
    <p:sldId id="533" r:id="rId49"/>
    <p:sldId id="534" r:id="rId50"/>
    <p:sldId id="535" r:id="rId51"/>
    <p:sldId id="536" r:id="rId52"/>
    <p:sldId id="537" r:id="rId53"/>
    <p:sldId id="538" r:id="rId54"/>
    <p:sldId id="539" r:id="rId55"/>
    <p:sldId id="540" r:id="rId56"/>
    <p:sldId id="541" r:id="rId57"/>
    <p:sldId id="542" r:id="rId58"/>
    <p:sldId id="543" r:id="rId59"/>
    <p:sldId id="544" r:id="rId60"/>
    <p:sldId id="545" r:id="rId61"/>
    <p:sldId id="546" r:id="rId62"/>
    <p:sldId id="547" r:id="rId63"/>
    <p:sldId id="548" r:id="rId64"/>
    <p:sldId id="549" r:id="rId65"/>
    <p:sldId id="550" r:id="rId66"/>
    <p:sldId id="551" r:id="rId67"/>
    <p:sldId id="552" r:id="rId68"/>
    <p:sldId id="553" r:id="rId69"/>
    <p:sldId id="554" r:id="rId70"/>
    <p:sldId id="555" r:id="rId71"/>
    <p:sldId id="556" r:id="rId72"/>
    <p:sldId id="557" r:id="rId73"/>
    <p:sldId id="558" r:id="rId74"/>
    <p:sldId id="559" r:id="rId75"/>
    <p:sldId id="560" r:id="rId76"/>
    <p:sldId id="561" r:id="rId77"/>
    <p:sldId id="562" r:id="rId78"/>
    <p:sldId id="563" r:id="rId79"/>
    <p:sldId id="564" r:id="rId80"/>
    <p:sldId id="565" r:id="rId81"/>
    <p:sldId id="566" r:id="rId82"/>
    <p:sldId id="567" r:id="rId83"/>
    <p:sldId id="568" r:id="rId84"/>
    <p:sldId id="569" r:id="rId85"/>
    <p:sldId id="570" r:id="rId86"/>
    <p:sldId id="571" r:id="rId87"/>
    <p:sldId id="572" r:id="rId88"/>
    <p:sldId id="479" r:id="rId89"/>
    <p:sldId id="480" r:id="rId9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A90"/>
    <a:srgbClr val="D733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7BE2E3-C2C4-4045-89F9-DE4C04C3B774}" v="4" dt="2022-01-21T05:58:25.7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58" autoAdjust="0"/>
    <p:restoredTop sz="97243" autoAdjust="0"/>
  </p:normalViewPr>
  <p:slideViewPr>
    <p:cSldViewPr snapToGrid="0">
      <p:cViewPr varScale="1">
        <p:scale>
          <a:sx n="104" d="100"/>
          <a:sy n="104" d="100"/>
        </p:scale>
        <p:origin x="1062" y="78"/>
      </p:cViewPr>
      <p:guideLst>
        <p:guide orient="horz" pos="2160"/>
        <p:guide pos="3840"/>
      </p:guideLst>
    </p:cSldViewPr>
  </p:slideViewPr>
  <p:outlineViewPr>
    <p:cViewPr>
      <p:scale>
        <a:sx n="33" d="100"/>
        <a:sy n="33" d="100"/>
      </p:scale>
      <p:origin x="0" y="13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slide" Target="slides/slide56.xml"/><Relationship Id="rId68" Type="http://schemas.openxmlformats.org/officeDocument/2006/relationships/slide" Target="slides/slide61.xml"/><Relationship Id="rId76" Type="http://schemas.openxmlformats.org/officeDocument/2006/relationships/slide" Target="slides/slide69.xml"/><Relationship Id="rId84" Type="http://schemas.openxmlformats.org/officeDocument/2006/relationships/slide" Target="slides/slide77.xml"/><Relationship Id="rId89" Type="http://schemas.openxmlformats.org/officeDocument/2006/relationships/slide" Target="slides/slide82.xml"/><Relationship Id="rId97" Type="http://schemas.microsoft.com/office/2015/10/relationships/revisionInfo" Target="revisionInfo.xml"/><Relationship Id="rId7" Type="http://schemas.openxmlformats.org/officeDocument/2006/relationships/slideMaster" Target="slideMasters/slideMaster4.xml"/><Relationship Id="rId71" Type="http://schemas.openxmlformats.org/officeDocument/2006/relationships/slide" Target="slides/slide64.xml"/><Relationship Id="rId92"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slide" Target="slides/slide72.xml"/><Relationship Id="rId87" Type="http://schemas.openxmlformats.org/officeDocument/2006/relationships/slide" Target="slides/slide80.xml"/><Relationship Id="rId5" Type="http://schemas.openxmlformats.org/officeDocument/2006/relationships/slideMaster" Target="slideMasters/slideMaster2.xml"/><Relationship Id="rId61" Type="http://schemas.openxmlformats.org/officeDocument/2006/relationships/slide" Target="slides/slide54.xml"/><Relationship Id="rId82" Type="http://schemas.openxmlformats.org/officeDocument/2006/relationships/slide" Target="slides/slide75.xml"/><Relationship Id="rId90" Type="http://schemas.openxmlformats.org/officeDocument/2006/relationships/slide" Target="slides/slide83.xml"/><Relationship Id="rId95" Type="http://schemas.openxmlformats.org/officeDocument/2006/relationships/tableStyles" Target="tableStyle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notesMaster" Target="notesMasters/notesMaster1.xml"/><Relationship Id="rId9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 Montenegro" userId="65d3c91a-73e9-4799-becb-247b768c9783" providerId="ADAL" clId="{1E935125-231D-4C33-8737-9E086A53F46F}"/>
    <pc:docChg chg="undo redo custSel mod addSld delSld modSld sldOrd addSection delSection modSection">
      <pc:chgData name="Bea Montenegro" userId="65d3c91a-73e9-4799-becb-247b768c9783" providerId="ADAL" clId="{1E935125-231D-4C33-8737-9E086A53F46F}" dt="2020-09-30T05:54:02.354" v="6125" actId="13926"/>
      <pc:docMkLst>
        <pc:docMk/>
      </pc:docMkLst>
      <pc:sldChg chg="addSp delSp modSp mod">
        <pc:chgData name="Bea Montenegro" userId="65d3c91a-73e9-4799-becb-247b768c9783" providerId="ADAL" clId="{1E935125-231D-4C33-8737-9E086A53F46F}" dt="2020-09-30T03:32:23.484" v="4085" actId="948"/>
        <pc:sldMkLst>
          <pc:docMk/>
          <pc:sldMk cId="1250537858" sldId="423"/>
        </pc:sldMkLst>
        <pc:spChg chg="mod">
          <ac:chgData name="Bea Montenegro" userId="65d3c91a-73e9-4799-becb-247b768c9783" providerId="ADAL" clId="{1E935125-231D-4C33-8737-9E086A53F46F}" dt="2020-09-30T03:32:23.484" v="4085" actId="948"/>
          <ac:spMkLst>
            <pc:docMk/>
            <pc:sldMk cId="1250537858" sldId="423"/>
            <ac:spMk id="3" creationId="{6775BCBC-80AD-4BB5-B2F3-2A55BDDB08C4}"/>
          </ac:spMkLst>
        </pc:spChg>
        <pc:spChg chg="add mod ord">
          <ac:chgData name="Bea Montenegro" userId="65d3c91a-73e9-4799-becb-247b768c9783" providerId="ADAL" clId="{1E935125-231D-4C33-8737-9E086A53F46F}" dt="2020-09-30T01:10:03.724" v="247" actId="113"/>
          <ac:spMkLst>
            <pc:docMk/>
            <pc:sldMk cId="1250537858" sldId="423"/>
            <ac:spMk id="4" creationId="{36753B25-8925-4BF5-960A-E0B7B037949B}"/>
          </ac:spMkLst>
        </pc:spChg>
        <pc:spChg chg="add del mod">
          <ac:chgData name="Bea Montenegro" userId="65d3c91a-73e9-4799-becb-247b768c9783" providerId="ADAL" clId="{1E935125-231D-4C33-8737-9E086A53F46F}" dt="2020-09-30T01:29:00.002" v="1101" actId="478"/>
          <ac:spMkLst>
            <pc:docMk/>
            <pc:sldMk cId="1250537858" sldId="423"/>
            <ac:spMk id="5" creationId="{5C9EABF9-71EB-4FC5-9F72-DFB6B1034953}"/>
          </ac:spMkLst>
        </pc:spChg>
      </pc:sldChg>
      <pc:sldChg chg="addSp delSp modSp del mod">
        <pc:chgData name="Bea Montenegro" userId="65d3c91a-73e9-4799-becb-247b768c9783" providerId="ADAL" clId="{1E935125-231D-4C33-8737-9E086A53F46F}" dt="2020-09-30T05:44:32.704" v="5845" actId="2696"/>
        <pc:sldMkLst>
          <pc:docMk/>
          <pc:sldMk cId="1760229159" sldId="424"/>
        </pc:sldMkLst>
        <pc:spChg chg="mod">
          <ac:chgData name="Bea Montenegro" userId="65d3c91a-73e9-4799-becb-247b768c9783" providerId="ADAL" clId="{1E935125-231D-4C33-8737-9E086A53F46F}" dt="2020-09-30T03:31:59.636" v="4084" actId="2711"/>
          <ac:spMkLst>
            <pc:docMk/>
            <pc:sldMk cId="1760229159" sldId="424"/>
            <ac:spMk id="2" creationId="{4C14A18A-1E30-47C7-BF6E-5E75D488C52A}"/>
          </ac:spMkLst>
        </pc:spChg>
        <pc:spChg chg="mod">
          <ac:chgData name="Bea Montenegro" userId="65d3c91a-73e9-4799-becb-247b768c9783" providerId="ADAL" clId="{1E935125-231D-4C33-8737-9E086A53F46F}" dt="2020-09-30T05:27:23.476" v="5617" actId="948"/>
          <ac:spMkLst>
            <pc:docMk/>
            <pc:sldMk cId="1760229159" sldId="424"/>
            <ac:spMk id="3" creationId="{6775BCBC-80AD-4BB5-B2F3-2A55BDDB08C4}"/>
          </ac:spMkLst>
        </pc:spChg>
        <pc:spChg chg="add mod">
          <ac:chgData name="Bea Montenegro" userId="65d3c91a-73e9-4799-becb-247b768c9783" providerId="ADAL" clId="{1E935125-231D-4C33-8737-9E086A53F46F}" dt="2020-09-30T03:31:51.777" v="4083" actId="14100"/>
          <ac:spMkLst>
            <pc:docMk/>
            <pc:sldMk cId="1760229159" sldId="424"/>
            <ac:spMk id="7" creationId="{78BC3E34-3BC3-46DF-AD3C-8FE4421F6B20}"/>
          </ac:spMkLst>
        </pc:spChg>
        <pc:spChg chg="del">
          <ac:chgData name="Bea Montenegro" userId="65d3c91a-73e9-4799-becb-247b768c9783" providerId="ADAL" clId="{1E935125-231D-4C33-8737-9E086A53F46F}" dt="2020-09-30T03:31:15.018" v="4074" actId="26606"/>
          <ac:spMkLst>
            <pc:docMk/>
            <pc:sldMk cId="1760229159" sldId="424"/>
            <ac:spMk id="69" creationId="{2029D5AD-8348-4446-B191-6A9B6FE03F21}"/>
          </ac:spMkLst>
        </pc:spChg>
        <pc:spChg chg="del">
          <ac:chgData name="Bea Montenegro" userId="65d3c91a-73e9-4799-becb-247b768c9783" providerId="ADAL" clId="{1E935125-231D-4C33-8737-9E086A53F46F}" dt="2020-09-30T03:31:15.018" v="4074" actId="26606"/>
          <ac:spMkLst>
            <pc:docMk/>
            <pc:sldMk cId="1760229159" sldId="424"/>
            <ac:spMk id="70" creationId="{A3F395A2-2B64-4749-BD93-2F159C7E1FB5}"/>
          </ac:spMkLst>
        </pc:spChg>
        <pc:spChg chg="del">
          <ac:chgData name="Bea Montenegro" userId="65d3c91a-73e9-4799-becb-247b768c9783" providerId="ADAL" clId="{1E935125-231D-4C33-8737-9E086A53F46F}" dt="2020-09-30T03:31:15.018" v="4074" actId="26606"/>
          <ac:spMkLst>
            <pc:docMk/>
            <pc:sldMk cId="1760229159" sldId="424"/>
            <ac:spMk id="76" creationId="{5CF0135B-EAB8-4CA0-896C-2D897ECD28BC}"/>
          </ac:spMkLst>
        </pc:spChg>
        <pc:spChg chg="del">
          <ac:chgData name="Bea Montenegro" userId="65d3c91a-73e9-4799-becb-247b768c9783" providerId="ADAL" clId="{1E935125-231D-4C33-8737-9E086A53F46F}" dt="2020-09-30T03:31:15.018" v="4074" actId="26606"/>
          <ac:spMkLst>
            <pc:docMk/>
            <pc:sldMk cId="1760229159" sldId="424"/>
            <ac:spMk id="78" creationId="{92C3387C-D24F-4737-8A37-1DC5CFF09CFA}"/>
          </ac:spMkLst>
        </pc:spChg>
        <pc:spChg chg="add">
          <ac:chgData name="Bea Montenegro" userId="65d3c91a-73e9-4799-becb-247b768c9783" providerId="ADAL" clId="{1E935125-231D-4C33-8737-9E086A53F46F}" dt="2020-09-30T03:31:15.018" v="4074" actId="26606"/>
          <ac:spMkLst>
            <pc:docMk/>
            <pc:sldMk cId="1760229159" sldId="424"/>
            <ac:spMk id="83" creationId="{E51BA4DF-2BD4-4EC2-B1DB-B27C8AC71864}"/>
          </ac:spMkLst>
        </pc:spChg>
        <pc:picChg chg="add mod ord">
          <ac:chgData name="Bea Montenegro" userId="65d3c91a-73e9-4799-becb-247b768c9783" providerId="ADAL" clId="{1E935125-231D-4C33-8737-9E086A53F46F}" dt="2020-09-30T03:31:15.018" v="4074" actId="26606"/>
          <ac:picMkLst>
            <pc:docMk/>
            <pc:sldMk cId="1760229159" sldId="424"/>
            <ac:picMk id="6" creationId="{FEB28A38-F417-40CB-9F5A-A3DE3E489622}"/>
          </ac:picMkLst>
        </pc:picChg>
      </pc:sldChg>
      <pc:sldChg chg="addSp delSp modSp mod">
        <pc:chgData name="Bea Montenegro" userId="65d3c91a-73e9-4799-becb-247b768c9783" providerId="ADAL" clId="{1E935125-231D-4C33-8737-9E086A53F46F}" dt="2020-09-30T03:31:26.559" v="4075" actId="21"/>
        <pc:sldMkLst>
          <pc:docMk/>
          <pc:sldMk cId="4055469947" sldId="425"/>
        </pc:sldMkLst>
        <pc:spChg chg="mod">
          <ac:chgData name="Bea Montenegro" userId="65d3c91a-73e9-4799-becb-247b768c9783" providerId="ADAL" clId="{1E935125-231D-4C33-8737-9E086A53F46F}" dt="2020-09-30T01:23:29.019" v="679" actId="13926"/>
          <ac:spMkLst>
            <pc:docMk/>
            <pc:sldMk cId="4055469947" sldId="425"/>
            <ac:spMk id="2" creationId="{726C08C4-900E-47A5-A5C9-CBC25C60966A}"/>
          </ac:spMkLst>
        </pc:spChg>
        <pc:spChg chg="mod">
          <ac:chgData name="Bea Montenegro" userId="65d3c91a-73e9-4799-becb-247b768c9783" providerId="ADAL" clId="{1E935125-231D-4C33-8737-9E086A53F46F}" dt="2020-09-30T01:23:32.321" v="680" actId="13926"/>
          <ac:spMkLst>
            <pc:docMk/>
            <pc:sldMk cId="4055469947" sldId="425"/>
            <ac:spMk id="3" creationId="{C125ADC1-FACE-4BB7-9E27-CC7A9875370F}"/>
          </ac:spMkLst>
        </pc:spChg>
        <pc:spChg chg="add del mod">
          <ac:chgData name="Bea Montenegro" userId="65d3c91a-73e9-4799-becb-247b768c9783" providerId="ADAL" clId="{1E935125-231D-4C33-8737-9E086A53F46F}" dt="2020-09-30T03:31:26.559" v="4075" actId="21"/>
          <ac:spMkLst>
            <pc:docMk/>
            <pc:sldMk cId="4055469947" sldId="425"/>
            <ac:spMk id="4" creationId="{13499504-D2BF-41EC-AC92-466D1FC522C9}"/>
          </ac:spMkLst>
        </pc:spChg>
        <pc:spChg chg="add del mod">
          <ac:chgData name="Bea Montenegro" userId="65d3c91a-73e9-4799-becb-247b768c9783" providerId="ADAL" clId="{1E935125-231D-4C33-8737-9E086A53F46F}" dt="2020-09-30T01:18:51.200" v="537" actId="478"/>
          <ac:spMkLst>
            <pc:docMk/>
            <pc:sldMk cId="4055469947" sldId="425"/>
            <ac:spMk id="5" creationId="{0464728A-C66F-41E7-AC9B-31B48CCE8F90}"/>
          </ac:spMkLst>
        </pc:spChg>
        <pc:picChg chg="add del mod">
          <ac:chgData name="Bea Montenegro" userId="65d3c91a-73e9-4799-becb-247b768c9783" providerId="ADAL" clId="{1E935125-231D-4C33-8737-9E086A53F46F}" dt="2020-09-30T01:48:10.330" v="1507" actId="1076"/>
          <ac:picMkLst>
            <pc:docMk/>
            <pc:sldMk cId="4055469947" sldId="425"/>
            <ac:picMk id="7" creationId="{0FF72767-8E3C-4A64-873A-FAC465367D06}"/>
          </ac:picMkLst>
        </pc:picChg>
      </pc:sldChg>
      <pc:sldChg chg="addSp delSp modSp mod">
        <pc:chgData name="Bea Montenegro" userId="65d3c91a-73e9-4799-becb-247b768c9783" providerId="ADAL" clId="{1E935125-231D-4C33-8737-9E086A53F46F}" dt="2020-09-30T03:35:46.570" v="4227" actId="14100"/>
        <pc:sldMkLst>
          <pc:docMk/>
          <pc:sldMk cId="1008999719" sldId="428"/>
        </pc:sldMkLst>
        <pc:spChg chg="mod">
          <ac:chgData name="Bea Montenegro" userId="65d3c91a-73e9-4799-becb-247b768c9783" providerId="ADAL" clId="{1E935125-231D-4C33-8737-9E086A53F46F}" dt="2020-09-30T02:51:50.450" v="3136" actId="13926"/>
          <ac:spMkLst>
            <pc:docMk/>
            <pc:sldMk cId="1008999719" sldId="428"/>
            <ac:spMk id="2" creationId="{7D5566BE-0E3A-41BE-A56C-80EC47B64812}"/>
          </ac:spMkLst>
        </pc:spChg>
        <pc:spChg chg="mod">
          <ac:chgData name="Bea Montenegro" userId="65d3c91a-73e9-4799-becb-247b768c9783" providerId="ADAL" clId="{1E935125-231D-4C33-8737-9E086A53F46F}" dt="2020-09-30T03:34:00.923" v="4097" actId="242"/>
          <ac:spMkLst>
            <pc:docMk/>
            <pc:sldMk cId="1008999719" sldId="428"/>
            <ac:spMk id="3" creationId="{895C3B4A-2A61-4C33-91CF-D9A7F7A3E900}"/>
          </ac:spMkLst>
        </pc:spChg>
        <pc:spChg chg="mod">
          <ac:chgData name="Bea Montenegro" userId="65d3c91a-73e9-4799-becb-247b768c9783" providerId="ADAL" clId="{1E935125-231D-4C33-8737-9E086A53F46F}" dt="2020-09-30T01:25:24.875" v="746" actId="13926"/>
          <ac:spMkLst>
            <pc:docMk/>
            <pc:sldMk cId="1008999719" sldId="428"/>
            <ac:spMk id="6" creationId="{0E1EEE1C-B657-4BC6-989D-D0291799C3D1}"/>
          </ac:spMkLst>
        </pc:spChg>
        <pc:spChg chg="add mod">
          <ac:chgData name="Bea Montenegro" userId="65d3c91a-73e9-4799-becb-247b768c9783" providerId="ADAL" clId="{1E935125-231D-4C33-8737-9E086A53F46F}" dt="2020-09-30T03:35:46.570" v="4227" actId="14100"/>
          <ac:spMkLst>
            <pc:docMk/>
            <pc:sldMk cId="1008999719" sldId="428"/>
            <ac:spMk id="12" creationId="{8E74BA16-ABB4-4668-A77B-F96F06770483}"/>
          </ac:spMkLst>
        </pc:spChg>
        <pc:picChg chg="add del mod">
          <ac:chgData name="Bea Montenegro" userId="65d3c91a-73e9-4799-becb-247b768c9783" providerId="ADAL" clId="{1E935125-231D-4C33-8737-9E086A53F46F}" dt="2020-09-30T03:26:30.090" v="3958" actId="478"/>
          <ac:picMkLst>
            <pc:docMk/>
            <pc:sldMk cId="1008999719" sldId="428"/>
            <ac:picMk id="4" creationId="{0A41D26D-9EA4-49C4-92F1-769A1D673FA3}"/>
          </ac:picMkLst>
        </pc:picChg>
        <pc:picChg chg="add del mod">
          <ac:chgData name="Bea Montenegro" userId="65d3c91a-73e9-4799-becb-247b768c9783" providerId="ADAL" clId="{1E935125-231D-4C33-8737-9E086A53F46F}" dt="2020-09-30T03:27:15.922" v="3964" actId="478"/>
          <ac:picMkLst>
            <pc:docMk/>
            <pc:sldMk cId="1008999719" sldId="428"/>
            <ac:picMk id="8" creationId="{EC685805-94F2-4532-BF77-EC2C5FF6534B}"/>
          </ac:picMkLst>
        </pc:picChg>
        <pc:picChg chg="add del mod">
          <ac:chgData name="Bea Montenegro" userId="65d3c91a-73e9-4799-becb-247b768c9783" providerId="ADAL" clId="{1E935125-231D-4C33-8737-9E086A53F46F}" dt="2020-09-30T03:28:08.363" v="3970" actId="478"/>
          <ac:picMkLst>
            <pc:docMk/>
            <pc:sldMk cId="1008999719" sldId="428"/>
            <ac:picMk id="9" creationId="{9D1687C0-8083-4375-A786-3DE6D4481B1B}"/>
          </ac:picMkLst>
        </pc:picChg>
        <pc:picChg chg="add mod">
          <ac:chgData name="Bea Montenegro" userId="65d3c91a-73e9-4799-becb-247b768c9783" providerId="ADAL" clId="{1E935125-231D-4C33-8737-9E086A53F46F}" dt="2020-09-30T03:28:10.145" v="3971" actId="1076"/>
          <ac:picMkLst>
            <pc:docMk/>
            <pc:sldMk cId="1008999719" sldId="428"/>
            <ac:picMk id="10" creationId="{7044A8EF-B1D2-4C9D-963E-6A2CCAD188FE}"/>
          </ac:picMkLst>
        </pc:picChg>
      </pc:sldChg>
      <pc:sldChg chg="del">
        <pc:chgData name="Bea Montenegro" userId="65d3c91a-73e9-4799-becb-247b768c9783" providerId="ADAL" clId="{1E935125-231D-4C33-8737-9E086A53F46F}" dt="2020-09-30T01:24:49.429" v="716" actId="2696"/>
        <pc:sldMkLst>
          <pc:docMk/>
          <pc:sldMk cId="4245130207" sldId="432"/>
        </pc:sldMkLst>
      </pc:sldChg>
      <pc:sldChg chg="del">
        <pc:chgData name="Bea Montenegro" userId="65d3c91a-73e9-4799-becb-247b768c9783" providerId="ADAL" clId="{1E935125-231D-4C33-8737-9E086A53F46F}" dt="2020-09-30T01:24:49.429" v="716" actId="2696"/>
        <pc:sldMkLst>
          <pc:docMk/>
          <pc:sldMk cId="3684208916" sldId="433"/>
        </pc:sldMkLst>
      </pc:sldChg>
      <pc:sldChg chg="del">
        <pc:chgData name="Bea Montenegro" userId="65d3c91a-73e9-4799-becb-247b768c9783" providerId="ADAL" clId="{1E935125-231D-4C33-8737-9E086A53F46F}" dt="2020-09-30T01:24:49.429" v="716" actId="2696"/>
        <pc:sldMkLst>
          <pc:docMk/>
          <pc:sldMk cId="1145305796" sldId="434"/>
        </pc:sldMkLst>
      </pc:sldChg>
      <pc:sldChg chg="del">
        <pc:chgData name="Bea Montenegro" userId="65d3c91a-73e9-4799-becb-247b768c9783" providerId="ADAL" clId="{1E935125-231D-4C33-8737-9E086A53F46F}" dt="2020-09-30T05:26:59.705" v="5615" actId="2696"/>
        <pc:sldMkLst>
          <pc:docMk/>
          <pc:sldMk cId="2675644426" sldId="435"/>
        </pc:sldMkLst>
      </pc:sldChg>
      <pc:sldChg chg="del">
        <pc:chgData name="Bea Montenegro" userId="65d3c91a-73e9-4799-becb-247b768c9783" providerId="ADAL" clId="{1E935125-231D-4C33-8737-9E086A53F46F}" dt="2020-09-30T02:21:14.109" v="2262" actId="2696"/>
        <pc:sldMkLst>
          <pc:docMk/>
          <pc:sldMk cId="1863928982" sldId="436"/>
        </pc:sldMkLst>
      </pc:sldChg>
      <pc:sldChg chg="addSp delSp modSp del mod setBg">
        <pc:chgData name="Bea Montenegro" userId="65d3c91a-73e9-4799-becb-247b768c9783" providerId="ADAL" clId="{1E935125-231D-4C33-8737-9E086A53F46F}" dt="2020-09-30T02:31:32.173" v="2501" actId="2696"/>
        <pc:sldMkLst>
          <pc:docMk/>
          <pc:sldMk cId="826736343" sldId="438"/>
        </pc:sldMkLst>
        <pc:spChg chg="del mod">
          <ac:chgData name="Bea Montenegro" userId="65d3c91a-73e9-4799-becb-247b768c9783" providerId="ADAL" clId="{1E935125-231D-4C33-8737-9E086A53F46F}" dt="2020-09-30T02:29:21.612" v="2487" actId="478"/>
          <ac:spMkLst>
            <pc:docMk/>
            <pc:sldMk cId="826736343" sldId="438"/>
            <ac:spMk id="2" creationId="{7D5566BE-0E3A-41BE-A56C-80EC47B64812}"/>
          </ac:spMkLst>
        </pc:spChg>
        <pc:spChg chg="del">
          <ac:chgData name="Bea Montenegro" userId="65d3c91a-73e9-4799-becb-247b768c9783" providerId="ADAL" clId="{1E935125-231D-4C33-8737-9E086A53F46F}" dt="2020-09-30T01:59:05.150" v="1606" actId="478"/>
          <ac:spMkLst>
            <pc:docMk/>
            <pc:sldMk cId="826736343" sldId="438"/>
            <ac:spMk id="3" creationId="{895C3B4A-2A61-4C33-91CF-D9A7F7A3E900}"/>
          </ac:spMkLst>
        </pc:spChg>
        <pc:spChg chg="del mod">
          <ac:chgData name="Bea Montenegro" userId="65d3c91a-73e9-4799-becb-247b768c9783" providerId="ADAL" clId="{1E935125-231D-4C33-8737-9E086A53F46F}" dt="2020-09-30T02:28:52.530" v="2482" actId="478"/>
          <ac:spMkLst>
            <pc:docMk/>
            <pc:sldMk cId="826736343" sldId="438"/>
            <ac:spMk id="6" creationId="{0E1EEE1C-B657-4BC6-989D-D0291799C3D1}"/>
          </ac:spMkLst>
        </pc:spChg>
        <pc:spChg chg="add del mod">
          <ac:chgData name="Bea Montenegro" userId="65d3c91a-73e9-4799-becb-247b768c9783" providerId="ADAL" clId="{1E935125-231D-4C33-8737-9E086A53F46F}" dt="2020-09-30T01:59:03.465" v="1605"/>
          <ac:spMkLst>
            <pc:docMk/>
            <pc:sldMk cId="826736343" sldId="438"/>
            <ac:spMk id="7" creationId="{8ED79BE2-C790-4F3F-8BF8-29C09198C67C}"/>
          </ac:spMkLst>
        </pc:spChg>
        <pc:spChg chg="add del mod">
          <ac:chgData name="Bea Montenegro" userId="65d3c91a-73e9-4799-becb-247b768c9783" providerId="ADAL" clId="{1E935125-231D-4C33-8737-9E086A53F46F}" dt="2020-09-30T01:59:09.526" v="1607" actId="478"/>
          <ac:spMkLst>
            <pc:docMk/>
            <pc:sldMk cId="826736343" sldId="438"/>
            <ac:spMk id="9" creationId="{8CBEA0B0-0DE1-459E-98CA-6C6F0B225127}"/>
          </ac:spMkLst>
        </pc:spChg>
        <pc:spChg chg="add del mod">
          <ac:chgData name="Bea Montenegro" userId="65d3c91a-73e9-4799-becb-247b768c9783" providerId="ADAL" clId="{1E935125-231D-4C33-8737-9E086A53F46F}" dt="2020-09-30T02:28:28.670" v="2479" actId="478"/>
          <ac:spMkLst>
            <pc:docMk/>
            <pc:sldMk cId="826736343" sldId="438"/>
            <ac:spMk id="10" creationId="{A220A2C4-D30D-4EE3-BDC2-BABCA41FC944}"/>
          </ac:spMkLst>
        </pc:spChg>
        <pc:spChg chg="add del mod">
          <ac:chgData name="Bea Montenegro" userId="65d3c91a-73e9-4799-becb-247b768c9783" providerId="ADAL" clId="{1E935125-231D-4C33-8737-9E086A53F46F}" dt="2020-09-30T02:28:30.617" v="2480" actId="478"/>
          <ac:spMkLst>
            <pc:docMk/>
            <pc:sldMk cId="826736343" sldId="438"/>
            <ac:spMk id="13" creationId="{DB7ACA64-D039-4543-AE6E-4108945E2359}"/>
          </ac:spMkLst>
        </pc:spChg>
        <pc:spChg chg="add mod">
          <ac:chgData name="Bea Montenegro" userId="65d3c91a-73e9-4799-becb-247b768c9783" providerId="ADAL" clId="{1E935125-231D-4C33-8737-9E086A53F46F}" dt="2020-09-30T02:30:43.357" v="2498" actId="26606"/>
          <ac:spMkLst>
            <pc:docMk/>
            <pc:sldMk cId="826736343" sldId="438"/>
            <ac:spMk id="19" creationId="{1F3EB42A-6C6D-45B6-83D6-EC5C6BFC8D56}"/>
          </ac:spMkLst>
        </pc:spChg>
        <pc:spChg chg="add del">
          <ac:chgData name="Bea Montenegro" userId="65d3c91a-73e9-4799-becb-247b768c9783" providerId="ADAL" clId="{1E935125-231D-4C33-8737-9E086A53F46F}" dt="2020-09-30T02:29:54.575" v="2491" actId="26606"/>
          <ac:spMkLst>
            <pc:docMk/>
            <pc:sldMk cId="826736343" sldId="438"/>
            <ac:spMk id="27" creationId="{9BD0A92D-399A-41B4-B955-6B72A41B74A9}"/>
          </ac:spMkLst>
        </pc:spChg>
        <pc:spChg chg="add del">
          <ac:chgData name="Bea Montenegro" userId="65d3c91a-73e9-4799-becb-247b768c9783" providerId="ADAL" clId="{1E935125-231D-4C33-8737-9E086A53F46F}" dt="2020-09-30T02:29:54.575" v="2491" actId="26606"/>
          <ac:spMkLst>
            <pc:docMk/>
            <pc:sldMk cId="826736343" sldId="438"/>
            <ac:spMk id="28" creationId="{9FA51AA9-DFBD-4CB2-9C70-26DAC24A34C0}"/>
          </ac:spMkLst>
        </pc:spChg>
        <pc:spChg chg="add del">
          <ac:chgData name="Bea Montenegro" userId="65d3c91a-73e9-4799-becb-247b768c9783" providerId="ADAL" clId="{1E935125-231D-4C33-8737-9E086A53F46F}" dt="2020-09-30T02:29:54.575" v="2491" actId="26606"/>
          <ac:spMkLst>
            <pc:docMk/>
            <pc:sldMk cId="826736343" sldId="438"/>
            <ac:spMk id="30" creationId="{D5905D0D-FE5E-454B-A340-4DE821C09E8B}"/>
          </ac:spMkLst>
        </pc:spChg>
        <pc:spChg chg="add del">
          <ac:chgData name="Bea Montenegro" userId="65d3c91a-73e9-4799-becb-247b768c9783" providerId="ADAL" clId="{1E935125-231D-4C33-8737-9E086A53F46F}" dt="2020-09-30T02:30:40.256" v="2495" actId="26606"/>
          <ac:spMkLst>
            <pc:docMk/>
            <pc:sldMk cId="826736343" sldId="438"/>
            <ac:spMk id="34" creationId="{06D203FA-9405-4E71-9D22-0D9ED95C7A81}"/>
          </ac:spMkLst>
        </pc:spChg>
        <pc:spChg chg="add del">
          <ac:chgData name="Bea Montenegro" userId="65d3c91a-73e9-4799-becb-247b768c9783" providerId="ADAL" clId="{1E935125-231D-4C33-8737-9E086A53F46F}" dt="2020-09-30T02:30:40.256" v="2495" actId="26606"/>
          <ac:spMkLst>
            <pc:docMk/>
            <pc:sldMk cId="826736343" sldId="438"/>
            <ac:spMk id="35" creationId="{B4D3D850-2041-4B7C-AED9-54DA385B14F7}"/>
          </ac:spMkLst>
        </pc:spChg>
        <pc:spChg chg="add del">
          <ac:chgData name="Bea Montenegro" userId="65d3c91a-73e9-4799-becb-247b768c9783" providerId="ADAL" clId="{1E935125-231D-4C33-8737-9E086A53F46F}" dt="2020-09-30T02:30:40.256" v="2495" actId="26606"/>
          <ac:spMkLst>
            <pc:docMk/>
            <pc:sldMk cId="826736343" sldId="438"/>
            <ac:spMk id="36" creationId="{599C8C75-BFDF-44E7-A028-EEB5EDD58817}"/>
          </ac:spMkLst>
        </pc:spChg>
        <pc:spChg chg="add del">
          <ac:chgData name="Bea Montenegro" userId="65d3c91a-73e9-4799-becb-247b768c9783" providerId="ADAL" clId="{1E935125-231D-4C33-8737-9E086A53F46F}" dt="2020-09-30T02:30:40.256" v="2495" actId="26606"/>
          <ac:spMkLst>
            <pc:docMk/>
            <pc:sldMk cId="826736343" sldId="438"/>
            <ac:spMk id="37" creationId="{71D5DFC5-85CD-4DB0-9549-D5AA3A1FD17B}"/>
          </ac:spMkLst>
        </pc:spChg>
        <pc:spChg chg="add del">
          <ac:chgData name="Bea Montenegro" userId="65d3c91a-73e9-4799-becb-247b768c9783" providerId="ADAL" clId="{1E935125-231D-4C33-8737-9E086A53F46F}" dt="2020-09-30T02:30:40.256" v="2495" actId="26606"/>
          <ac:spMkLst>
            <pc:docMk/>
            <pc:sldMk cId="826736343" sldId="438"/>
            <ac:spMk id="38" creationId="{3C5A023F-D42B-416E-9B7C-ED7627B8CF72}"/>
          </ac:spMkLst>
        </pc:spChg>
        <pc:spChg chg="add del">
          <ac:chgData name="Bea Montenegro" userId="65d3c91a-73e9-4799-becb-247b768c9783" providerId="ADAL" clId="{1E935125-231D-4C33-8737-9E086A53F46F}" dt="2020-09-30T02:30:40.256" v="2495" actId="26606"/>
          <ac:spMkLst>
            <pc:docMk/>
            <pc:sldMk cId="826736343" sldId="438"/>
            <ac:spMk id="39" creationId="{19F2DF91-4956-4FED-AAF9-98B74CFEDEE6}"/>
          </ac:spMkLst>
        </pc:spChg>
        <pc:spChg chg="add del">
          <ac:chgData name="Bea Montenegro" userId="65d3c91a-73e9-4799-becb-247b768c9783" providerId="ADAL" clId="{1E935125-231D-4C33-8737-9E086A53F46F}" dt="2020-09-30T02:30:40.256" v="2495" actId="26606"/>
          <ac:spMkLst>
            <pc:docMk/>
            <pc:sldMk cId="826736343" sldId="438"/>
            <ac:spMk id="40" creationId="{016AD2F9-C054-4FE3-A688-B43C21C538B1}"/>
          </ac:spMkLst>
        </pc:spChg>
        <pc:spChg chg="add del">
          <ac:chgData name="Bea Montenegro" userId="65d3c91a-73e9-4799-becb-247b768c9783" providerId="ADAL" clId="{1E935125-231D-4C33-8737-9E086A53F46F}" dt="2020-09-30T02:30:40.256" v="2495" actId="26606"/>
          <ac:spMkLst>
            <pc:docMk/>
            <pc:sldMk cId="826736343" sldId="438"/>
            <ac:spMk id="41" creationId="{B497CCB5-5FC2-473C-AFCC-2430CEF1DF71}"/>
          </ac:spMkLst>
        </pc:spChg>
        <pc:spChg chg="add">
          <ac:chgData name="Bea Montenegro" userId="65d3c91a-73e9-4799-becb-247b768c9783" providerId="ADAL" clId="{1E935125-231D-4C33-8737-9E086A53F46F}" dt="2020-09-30T02:30:43.357" v="2498" actId="26606"/>
          <ac:spMkLst>
            <pc:docMk/>
            <pc:sldMk cId="826736343" sldId="438"/>
            <ac:spMk id="45" creationId="{1D50F262-343C-4101-AB3C-9DA1072F7305}"/>
          </ac:spMkLst>
        </pc:spChg>
        <pc:spChg chg="add">
          <ac:chgData name="Bea Montenegro" userId="65d3c91a-73e9-4799-becb-247b768c9783" providerId="ADAL" clId="{1E935125-231D-4C33-8737-9E086A53F46F}" dt="2020-09-30T02:30:43.357" v="2498" actId="26606"/>
          <ac:spMkLst>
            <pc:docMk/>
            <pc:sldMk cId="826736343" sldId="438"/>
            <ac:spMk id="46" creationId="{6A0924B3-0260-445E-AFD7-9533C0D1B3C9}"/>
          </ac:spMkLst>
        </pc:spChg>
        <pc:spChg chg="add">
          <ac:chgData name="Bea Montenegro" userId="65d3c91a-73e9-4799-becb-247b768c9783" providerId="ADAL" clId="{1E935125-231D-4C33-8737-9E086A53F46F}" dt="2020-09-30T02:30:43.357" v="2498" actId="26606"/>
          <ac:spMkLst>
            <pc:docMk/>
            <pc:sldMk cId="826736343" sldId="438"/>
            <ac:spMk id="47" creationId="{7C34E8CB-B972-4A94-8469-315C10C2AA93}"/>
          </ac:spMkLst>
        </pc:spChg>
        <pc:spChg chg="add">
          <ac:chgData name="Bea Montenegro" userId="65d3c91a-73e9-4799-becb-247b768c9783" providerId="ADAL" clId="{1E935125-231D-4C33-8737-9E086A53F46F}" dt="2020-09-30T02:30:43.357" v="2498" actId="26606"/>
          <ac:spMkLst>
            <pc:docMk/>
            <pc:sldMk cId="826736343" sldId="438"/>
            <ac:spMk id="48" creationId="{114A821F-8663-46BA-8CC0-D4C44F639F3A}"/>
          </ac:spMkLst>
        </pc:spChg>
        <pc:spChg chg="add">
          <ac:chgData name="Bea Montenegro" userId="65d3c91a-73e9-4799-becb-247b768c9783" providerId="ADAL" clId="{1E935125-231D-4C33-8737-9E086A53F46F}" dt="2020-09-30T02:30:43.357" v="2498" actId="26606"/>
          <ac:spMkLst>
            <pc:docMk/>
            <pc:sldMk cId="826736343" sldId="438"/>
            <ac:spMk id="49" creationId="{67EF550F-47CE-4FB2-9DAC-12AD835C833D}"/>
          </ac:spMkLst>
        </pc:spChg>
        <pc:picChg chg="del">
          <ac:chgData name="Bea Montenegro" userId="65d3c91a-73e9-4799-becb-247b768c9783" providerId="ADAL" clId="{1E935125-231D-4C33-8737-9E086A53F46F}" dt="2020-09-30T02:29:12.394" v="2486" actId="478"/>
          <ac:picMkLst>
            <pc:docMk/>
            <pc:sldMk cId="826736343" sldId="438"/>
            <ac:picMk id="5" creationId="{0A0E0D5D-8530-4C03-A3DF-AE17BF4B15D8}"/>
          </ac:picMkLst>
        </pc:picChg>
        <pc:picChg chg="add del mod">
          <ac:chgData name="Bea Montenegro" userId="65d3c91a-73e9-4799-becb-247b768c9783" providerId="ADAL" clId="{1E935125-231D-4C33-8737-9E086A53F46F}" dt="2020-09-30T01:59:03.465" v="1605"/>
          <ac:picMkLst>
            <pc:docMk/>
            <pc:sldMk cId="826736343" sldId="438"/>
            <ac:picMk id="8" creationId="{35B1D273-614C-4864-952A-B62E529ED1F9}"/>
          </ac:picMkLst>
        </pc:picChg>
        <pc:picChg chg="add del mod">
          <ac:chgData name="Bea Montenegro" userId="65d3c91a-73e9-4799-becb-247b768c9783" providerId="ADAL" clId="{1E935125-231D-4C33-8737-9E086A53F46F}" dt="2020-09-30T02:23:38.610" v="2266" actId="478"/>
          <ac:picMkLst>
            <pc:docMk/>
            <pc:sldMk cId="826736343" sldId="438"/>
            <ac:picMk id="11" creationId="{DFDB676F-F4A8-47C3-A95D-3BEDADADFA36}"/>
          </ac:picMkLst>
        </pc:picChg>
        <pc:picChg chg="add mod ord">
          <ac:chgData name="Bea Montenegro" userId="65d3c91a-73e9-4799-becb-247b768c9783" providerId="ADAL" clId="{1E935125-231D-4C33-8737-9E086A53F46F}" dt="2020-09-30T02:30:52.739" v="2500" actId="1076"/>
          <ac:picMkLst>
            <pc:docMk/>
            <pc:sldMk cId="826736343" sldId="438"/>
            <ac:picMk id="15" creationId="{61ACD4BB-776A-4EDA-B685-7D03A0D066F9}"/>
          </ac:picMkLst>
        </pc:picChg>
        <pc:picChg chg="add mod ord">
          <ac:chgData name="Bea Montenegro" userId="65d3c91a-73e9-4799-becb-247b768c9783" providerId="ADAL" clId="{1E935125-231D-4C33-8737-9E086A53F46F}" dt="2020-09-30T02:30:43.357" v="2498" actId="26606"/>
          <ac:picMkLst>
            <pc:docMk/>
            <pc:sldMk cId="826736343" sldId="438"/>
            <ac:picMk id="17" creationId="{39102285-2B5E-4C81-8938-5D19BB29FBCD}"/>
          </ac:picMkLst>
        </pc:picChg>
        <pc:picChg chg="add del">
          <ac:chgData name="Bea Montenegro" userId="65d3c91a-73e9-4799-becb-247b768c9783" providerId="ADAL" clId="{1E935125-231D-4C33-8737-9E086A53F46F}" dt="2020-09-30T02:29:50.488" v="2489" actId="26606"/>
          <ac:picMkLst>
            <pc:docMk/>
            <pc:sldMk cId="826736343" sldId="438"/>
            <ac:picMk id="24" creationId="{6D104383-AD7E-45AE-BEBC-A74A7E3364DB}"/>
          </ac:picMkLst>
        </pc:picChg>
        <pc:picChg chg="add del">
          <ac:chgData name="Bea Montenegro" userId="65d3c91a-73e9-4799-becb-247b768c9783" providerId="ADAL" clId="{1E935125-231D-4C33-8737-9E086A53F46F}" dt="2020-09-30T02:29:54.575" v="2491" actId="26606"/>
          <ac:picMkLst>
            <pc:docMk/>
            <pc:sldMk cId="826736343" sldId="438"/>
            <ac:picMk id="26" creationId="{D6A49DF9-534D-4905-8F46-02AB63EB6F34}"/>
          </ac:picMkLst>
        </pc:picChg>
        <pc:picChg chg="add del">
          <ac:chgData name="Bea Montenegro" userId="65d3c91a-73e9-4799-becb-247b768c9783" providerId="ADAL" clId="{1E935125-231D-4C33-8737-9E086A53F46F}" dt="2020-09-30T02:30:21.699" v="2493" actId="26606"/>
          <ac:picMkLst>
            <pc:docMk/>
            <pc:sldMk cId="826736343" sldId="438"/>
            <ac:picMk id="32" creationId="{6D104383-AD7E-45AE-BEBC-A74A7E3364DB}"/>
          </ac:picMkLst>
        </pc:picChg>
        <pc:picChg chg="add del">
          <ac:chgData name="Bea Montenegro" userId="65d3c91a-73e9-4799-becb-247b768c9783" providerId="ADAL" clId="{1E935125-231D-4C33-8737-9E086A53F46F}" dt="2020-09-30T02:30:43.346" v="2497" actId="26606"/>
          <ac:picMkLst>
            <pc:docMk/>
            <pc:sldMk cId="826736343" sldId="438"/>
            <ac:picMk id="43" creationId="{6D104383-AD7E-45AE-BEBC-A74A7E3364DB}"/>
          </ac:picMkLst>
        </pc:picChg>
      </pc:sldChg>
      <pc:sldChg chg="del">
        <pc:chgData name="Bea Montenegro" userId="65d3c91a-73e9-4799-becb-247b768c9783" providerId="ADAL" clId="{1E935125-231D-4C33-8737-9E086A53F46F}" dt="2020-09-30T02:21:17.742" v="2263" actId="2696"/>
        <pc:sldMkLst>
          <pc:docMk/>
          <pc:sldMk cId="1332473102" sldId="441"/>
        </pc:sldMkLst>
      </pc:sldChg>
      <pc:sldChg chg="addSp delSp modSp mod ord setBg modClrScheme chgLayout">
        <pc:chgData name="Bea Montenegro" userId="65d3c91a-73e9-4799-becb-247b768c9783" providerId="ADAL" clId="{1E935125-231D-4C33-8737-9E086A53F46F}" dt="2020-09-30T05:28:18.547" v="5724" actId="20577"/>
        <pc:sldMkLst>
          <pc:docMk/>
          <pc:sldMk cId="3965925546" sldId="442"/>
        </pc:sldMkLst>
        <pc:spChg chg="del">
          <ac:chgData name="Bea Montenegro" userId="65d3c91a-73e9-4799-becb-247b768c9783" providerId="ADAL" clId="{1E935125-231D-4C33-8737-9E086A53F46F}" dt="2020-09-30T03:01:10.754" v="3626" actId="478"/>
          <ac:spMkLst>
            <pc:docMk/>
            <pc:sldMk cId="3965925546" sldId="442"/>
            <ac:spMk id="2" creationId="{7D5566BE-0E3A-41BE-A56C-80EC47B64812}"/>
          </ac:spMkLst>
        </pc:spChg>
        <pc:spChg chg="del mod ord">
          <ac:chgData name="Bea Montenegro" userId="65d3c91a-73e9-4799-becb-247b768c9783" providerId="ADAL" clId="{1E935125-231D-4C33-8737-9E086A53F46F}" dt="2020-09-30T03:01:28.978" v="3631" actId="478"/>
          <ac:spMkLst>
            <pc:docMk/>
            <pc:sldMk cId="3965925546" sldId="442"/>
            <ac:spMk id="3" creationId="{895C3B4A-2A61-4C33-91CF-D9A7F7A3E900}"/>
          </ac:spMkLst>
        </pc:spChg>
        <pc:spChg chg="del">
          <ac:chgData name="Bea Montenegro" userId="65d3c91a-73e9-4799-becb-247b768c9783" providerId="ADAL" clId="{1E935125-231D-4C33-8737-9E086A53F46F}" dt="2020-09-30T03:15:40.354" v="3736" actId="478"/>
          <ac:spMkLst>
            <pc:docMk/>
            <pc:sldMk cId="3965925546" sldId="442"/>
            <ac:spMk id="6" creationId="{0E1EEE1C-B657-4BC6-989D-D0291799C3D1}"/>
          </ac:spMkLst>
        </pc:spChg>
        <pc:spChg chg="add del mod">
          <ac:chgData name="Bea Montenegro" userId="65d3c91a-73e9-4799-becb-247b768c9783" providerId="ADAL" clId="{1E935125-231D-4C33-8737-9E086A53F46F}" dt="2020-09-30T03:01:16.070" v="3629"/>
          <ac:spMkLst>
            <pc:docMk/>
            <pc:sldMk cId="3965925546" sldId="442"/>
            <ac:spMk id="7" creationId="{E4356DD9-44B9-4005-A9C0-1F24126F7F57}"/>
          </ac:spMkLst>
        </pc:spChg>
        <pc:spChg chg="add del mod">
          <ac:chgData name="Bea Montenegro" userId="65d3c91a-73e9-4799-becb-247b768c9783" providerId="ADAL" clId="{1E935125-231D-4C33-8737-9E086A53F46F}" dt="2020-09-30T03:01:13.160" v="3628"/>
          <ac:spMkLst>
            <pc:docMk/>
            <pc:sldMk cId="3965925546" sldId="442"/>
            <ac:spMk id="8" creationId="{3A007748-7896-4F5E-8E33-8FABD78A10B6}"/>
          </ac:spMkLst>
        </pc:spChg>
        <pc:spChg chg="add mod ord">
          <ac:chgData name="Bea Montenegro" userId="65d3c91a-73e9-4799-becb-247b768c9783" providerId="ADAL" clId="{1E935125-231D-4C33-8737-9E086A53F46F}" dt="2020-09-30T05:10:40.995" v="4968" actId="20577"/>
          <ac:spMkLst>
            <pc:docMk/>
            <pc:sldMk cId="3965925546" sldId="442"/>
            <ac:spMk id="9" creationId="{8CC041DB-9406-47B7-B6B3-D64B3ED348C2}"/>
          </ac:spMkLst>
        </pc:spChg>
        <pc:spChg chg="add del mod ord">
          <ac:chgData name="Bea Montenegro" userId="65d3c91a-73e9-4799-becb-247b768c9783" providerId="ADAL" clId="{1E935125-231D-4C33-8737-9E086A53F46F}" dt="2020-09-30T03:15:03.256" v="3733" actId="700"/>
          <ac:spMkLst>
            <pc:docMk/>
            <pc:sldMk cId="3965925546" sldId="442"/>
            <ac:spMk id="10" creationId="{4ED260EC-DA2E-46D2-B842-224859B53EC4}"/>
          </ac:spMkLst>
        </pc:spChg>
        <pc:spChg chg="add del mod">
          <ac:chgData name="Bea Montenegro" userId="65d3c91a-73e9-4799-becb-247b768c9783" providerId="ADAL" clId="{1E935125-231D-4C33-8737-9E086A53F46F}" dt="2020-09-30T03:01:35.811" v="3632" actId="478"/>
          <ac:spMkLst>
            <pc:docMk/>
            <pc:sldMk cId="3965925546" sldId="442"/>
            <ac:spMk id="12" creationId="{3E6BC6D4-A65D-4EDE-8203-C5F10725B037}"/>
          </ac:spMkLst>
        </pc:spChg>
        <pc:spChg chg="add del mod ord">
          <ac:chgData name="Bea Montenegro" userId="65d3c91a-73e9-4799-becb-247b768c9783" providerId="ADAL" clId="{1E935125-231D-4C33-8737-9E086A53F46F}" dt="2020-09-30T03:15:33.115" v="3734" actId="931"/>
          <ac:spMkLst>
            <pc:docMk/>
            <pc:sldMk cId="3965925546" sldId="442"/>
            <ac:spMk id="15" creationId="{AB8D5E47-CFCD-483B-BAAD-CCABC6083616}"/>
          </ac:spMkLst>
        </pc:spChg>
        <pc:spChg chg="add mod ord">
          <ac:chgData name="Bea Montenegro" userId="65d3c91a-73e9-4799-becb-247b768c9783" providerId="ADAL" clId="{1E935125-231D-4C33-8737-9E086A53F46F}" dt="2020-09-30T05:28:18.547" v="5724" actId="20577"/>
          <ac:spMkLst>
            <pc:docMk/>
            <pc:sldMk cId="3965925546" sldId="442"/>
            <ac:spMk id="16" creationId="{F471A081-D525-4D12-A65C-3A3DDE6B8281}"/>
          </ac:spMkLst>
        </pc:spChg>
        <pc:spChg chg="add mod">
          <ac:chgData name="Bea Montenegro" userId="65d3c91a-73e9-4799-becb-247b768c9783" providerId="ADAL" clId="{1E935125-231D-4C33-8737-9E086A53F46F}" dt="2020-09-30T05:10:29.498" v="4962" actId="20577"/>
          <ac:spMkLst>
            <pc:docMk/>
            <pc:sldMk cId="3965925546" sldId="442"/>
            <ac:spMk id="20" creationId="{811F70E1-7F8D-4FE8-8D9B-B89612EEF6E5}"/>
          </ac:spMkLst>
        </pc:spChg>
        <pc:spChg chg="add del">
          <ac:chgData name="Bea Montenegro" userId="65d3c91a-73e9-4799-becb-247b768c9783" providerId="ADAL" clId="{1E935125-231D-4C33-8737-9E086A53F46F}" dt="2020-09-30T03:18:48.119" v="3750" actId="26606"/>
          <ac:spMkLst>
            <pc:docMk/>
            <pc:sldMk cId="3965925546" sldId="442"/>
            <ac:spMk id="28" creationId="{E51BA4DF-2BD4-4EC2-B1DB-B27C8AC71864}"/>
          </ac:spMkLst>
        </pc:spChg>
        <pc:picChg chg="del">
          <ac:chgData name="Bea Montenegro" userId="65d3c91a-73e9-4799-becb-247b768c9783" providerId="ADAL" clId="{1E935125-231D-4C33-8737-9E086A53F46F}" dt="2020-09-30T03:15:38.954" v="3735" actId="478"/>
          <ac:picMkLst>
            <pc:docMk/>
            <pc:sldMk cId="3965925546" sldId="442"/>
            <ac:picMk id="5" creationId="{0A0E0D5D-8530-4C03-A3DF-AE17BF4B15D8}"/>
          </ac:picMkLst>
        </pc:picChg>
        <pc:picChg chg="add del mod">
          <ac:chgData name="Bea Montenegro" userId="65d3c91a-73e9-4799-becb-247b768c9783" providerId="ADAL" clId="{1E935125-231D-4C33-8737-9E086A53F46F}" dt="2020-09-30T03:14:57.474" v="3732" actId="931"/>
          <ac:picMkLst>
            <pc:docMk/>
            <pc:sldMk cId="3965925546" sldId="442"/>
            <ac:picMk id="14" creationId="{04855E3C-0BA2-4DD9-AECD-C073AD8583C1}"/>
          </ac:picMkLst>
        </pc:picChg>
        <pc:picChg chg="add mod ord">
          <ac:chgData name="Bea Montenegro" userId="65d3c91a-73e9-4799-becb-247b768c9783" providerId="ADAL" clId="{1E935125-231D-4C33-8737-9E086A53F46F}" dt="2020-09-30T03:20:17.722" v="3806" actId="1035"/>
          <ac:picMkLst>
            <pc:docMk/>
            <pc:sldMk cId="3965925546" sldId="442"/>
            <ac:picMk id="18" creationId="{E9C0931C-0F1A-40E7-9BC8-DCDE53C0290A}"/>
          </ac:picMkLst>
        </pc:picChg>
        <pc:picChg chg="add">
          <ac:chgData name="Bea Montenegro" userId="65d3c91a-73e9-4799-becb-247b768c9783" providerId="ADAL" clId="{1E935125-231D-4C33-8737-9E086A53F46F}" dt="2020-09-30T05:07:04.593" v="4835" actId="22"/>
          <ac:picMkLst>
            <pc:docMk/>
            <pc:sldMk cId="3965925546" sldId="442"/>
            <ac:picMk id="19" creationId="{B1E3A177-F569-4872-BD83-9EBA47F7921F}"/>
          </ac:picMkLst>
        </pc:picChg>
        <pc:cxnChg chg="add del">
          <ac:chgData name="Bea Montenegro" userId="65d3c91a-73e9-4799-becb-247b768c9783" providerId="ADAL" clId="{1E935125-231D-4C33-8737-9E086A53F46F}" dt="2020-09-30T03:16:15.976" v="3739" actId="26606"/>
          <ac:cxnSpMkLst>
            <pc:docMk/>
            <pc:sldMk cId="3965925546" sldId="442"/>
            <ac:cxnSpMk id="23" creationId="{A7F400EE-A8A5-48AF-B4D6-291B52C6F0B0}"/>
          </ac:cxnSpMkLst>
        </pc:cxnChg>
        <pc:cxnChg chg="add del">
          <ac:chgData name="Bea Montenegro" userId="65d3c91a-73e9-4799-becb-247b768c9783" providerId="ADAL" clId="{1E935125-231D-4C33-8737-9E086A53F46F}" dt="2020-09-30T03:18:48.119" v="3750" actId="26606"/>
          <ac:cxnSpMkLst>
            <pc:docMk/>
            <pc:sldMk cId="3965925546" sldId="442"/>
            <ac:cxnSpMk id="33" creationId="{A7F400EE-A8A5-48AF-B4D6-291B52C6F0B0}"/>
          </ac:cxnSpMkLst>
        </pc:cxnChg>
      </pc:sldChg>
      <pc:sldChg chg="addSp delSp modSp mod ord">
        <pc:chgData name="Bea Montenegro" userId="65d3c91a-73e9-4799-becb-247b768c9783" providerId="ADAL" clId="{1E935125-231D-4C33-8737-9E086A53F46F}" dt="2020-09-30T03:35:12.897" v="4184"/>
        <pc:sldMkLst>
          <pc:docMk/>
          <pc:sldMk cId="1266441483" sldId="443"/>
        </pc:sldMkLst>
        <pc:spChg chg="del">
          <ac:chgData name="Bea Montenegro" userId="65d3c91a-73e9-4799-becb-247b768c9783" providerId="ADAL" clId="{1E935125-231D-4C33-8737-9E086A53F46F}" dt="2020-09-30T03:21:10.197" v="3812" actId="478"/>
          <ac:spMkLst>
            <pc:docMk/>
            <pc:sldMk cId="1266441483" sldId="443"/>
            <ac:spMk id="2" creationId="{7D5566BE-0E3A-41BE-A56C-80EC47B64812}"/>
          </ac:spMkLst>
        </pc:spChg>
        <pc:spChg chg="del">
          <ac:chgData name="Bea Montenegro" userId="65d3c91a-73e9-4799-becb-247b768c9783" providerId="ADAL" clId="{1E935125-231D-4C33-8737-9E086A53F46F}" dt="2020-09-30T03:23:05.590" v="3814" actId="478"/>
          <ac:spMkLst>
            <pc:docMk/>
            <pc:sldMk cId="1266441483" sldId="443"/>
            <ac:spMk id="3" creationId="{895C3B4A-2A61-4C33-91CF-D9A7F7A3E900}"/>
          </ac:spMkLst>
        </pc:spChg>
        <pc:spChg chg="mod">
          <ac:chgData name="Bea Montenegro" userId="65d3c91a-73e9-4799-becb-247b768c9783" providerId="ADAL" clId="{1E935125-231D-4C33-8737-9E086A53F46F}" dt="2020-09-30T03:35:12.897" v="4184"/>
          <ac:spMkLst>
            <pc:docMk/>
            <pc:sldMk cId="1266441483" sldId="443"/>
            <ac:spMk id="6" creationId="{0E1EEE1C-B657-4BC6-989D-D0291799C3D1}"/>
          </ac:spMkLst>
        </pc:spChg>
        <pc:spChg chg="add del mod">
          <ac:chgData name="Bea Montenegro" userId="65d3c91a-73e9-4799-becb-247b768c9783" providerId="ADAL" clId="{1E935125-231D-4C33-8737-9E086A53F46F}" dt="2020-09-30T03:21:09.075" v="3811"/>
          <ac:spMkLst>
            <pc:docMk/>
            <pc:sldMk cId="1266441483" sldId="443"/>
            <ac:spMk id="7" creationId="{24620A80-A80B-4D9B-90E1-C72A9DBF260B}"/>
          </ac:spMkLst>
        </pc:spChg>
        <pc:spChg chg="add del mod">
          <ac:chgData name="Bea Montenegro" userId="65d3c91a-73e9-4799-becb-247b768c9783" providerId="ADAL" clId="{1E935125-231D-4C33-8737-9E086A53F46F}" dt="2020-09-30T03:21:13.080" v="3813"/>
          <ac:spMkLst>
            <pc:docMk/>
            <pc:sldMk cId="1266441483" sldId="443"/>
            <ac:spMk id="8" creationId="{0AA530F0-801F-4EC1-BC7E-92FFA7467230}"/>
          </ac:spMkLst>
        </pc:spChg>
        <pc:spChg chg="add mod">
          <ac:chgData name="Bea Montenegro" userId="65d3c91a-73e9-4799-becb-247b768c9783" providerId="ADAL" clId="{1E935125-231D-4C33-8737-9E086A53F46F}" dt="2020-09-30T03:21:13.080" v="3813"/>
          <ac:spMkLst>
            <pc:docMk/>
            <pc:sldMk cId="1266441483" sldId="443"/>
            <ac:spMk id="9" creationId="{10DC6611-A5B7-424F-A52C-74234F2BBEE2}"/>
          </ac:spMkLst>
        </pc:spChg>
        <pc:spChg chg="add mod">
          <ac:chgData name="Bea Montenegro" userId="65d3c91a-73e9-4799-becb-247b768c9783" providerId="ADAL" clId="{1E935125-231D-4C33-8737-9E086A53F46F}" dt="2020-09-30T03:35:00.483" v="4183" actId="20577"/>
          <ac:spMkLst>
            <pc:docMk/>
            <pc:sldMk cId="1266441483" sldId="443"/>
            <ac:spMk id="11" creationId="{134C5397-738D-47C8-BBB3-8BF5B05646ED}"/>
          </ac:spMkLst>
        </pc:spChg>
      </pc:sldChg>
      <pc:sldChg chg="del">
        <pc:chgData name="Bea Montenegro" userId="65d3c91a-73e9-4799-becb-247b768c9783" providerId="ADAL" clId="{1E935125-231D-4C33-8737-9E086A53F46F}" dt="2020-09-30T03:39:19.243" v="4492" actId="2696"/>
        <pc:sldMkLst>
          <pc:docMk/>
          <pc:sldMk cId="17012436" sldId="444"/>
        </pc:sldMkLst>
      </pc:sldChg>
      <pc:sldChg chg="del">
        <pc:chgData name="Bea Montenegro" userId="65d3c91a-73e9-4799-becb-247b768c9783" providerId="ADAL" clId="{1E935125-231D-4C33-8737-9E086A53F46F}" dt="2020-09-30T03:42:20.264" v="4723" actId="2696"/>
        <pc:sldMkLst>
          <pc:docMk/>
          <pc:sldMk cId="2681047317" sldId="445"/>
        </pc:sldMkLst>
      </pc:sldChg>
      <pc:sldChg chg="addSp delSp modSp del mod setBg">
        <pc:chgData name="Bea Montenegro" userId="65d3c91a-73e9-4799-becb-247b768c9783" providerId="ADAL" clId="{1E935125-231D-4C33-8737-9E086A53F46F}" dt="2020-09-30T05:50:30.126" v="6009" actId="2696"/>
        <pc:sldMkLst>
          <pc:docMk/>
          <pc:sldMk cId="3292673946" sldId="446"/>
        </pc:sldMkLst>
        <pc:spChg chg="del mod">
          <ac:chgData name="Bea Montenegro" userId="65d3c91a-73e9-4799-becb-247b768c9783" providerId="ADAL" clId="{1E935125-231D-4C33-8737-9E086A53F46F}" dt="2020-09-30T05:05:46.109" v="4808" actId="478"/>
          <ac:spMkLst>
            <pc:docMk/>
            <pc:sldMk cId="3292673946" sldId="446"/>
            <ac:spMk id="3" creationId="{6775BCBC-80AD-4BB5-B2F3-2A55BDDB08C4}"/>
          </ac:spMkLst>
        </pc:spChg>
        <pc:spChg chg="add del mod">
          <ac:chgData name="Bea Montenegro" userId="65d3c91a-73e9-4799-becb-247b768c9783" providerId="ADAL" clId="{1E935125-231D-4C33-8737-9E086A53F46F}" dt="2020-09-30T05:05:48.515" v="4809" actId="478"/>
          <ac:spMkLst>
            <pc:docMk/>
            <pc:sldMk cId="3292673946" sldId="446"/>
            <ac:spMk id="7" creationId="{27744876-1609-45DF-98B5-87482B943C15}"/>
          </ac:spMkLst>
        </pc:spChg>
        <pc:spChg chg="add">
          <ac:chgData name="Bea Montenegro" userId="65d3c91a-73e9-4799-becb-247b768c9783" providerId="ADAL" clId="{1E935125-231D-4C33-8737-9E086A53F46F}" dt="2020-09-30T05:07:15.553" v="4838" actId="22"/>
          <ac:spMkLst>
            <pc:docMk/>
            <pc:sldMk cId="3292673946" sldId="446"/>
            <ac:spMk id="9" creationId="{1ED21772-8FE2-4F1D-BF25-411FA5F3DB0F}"/>
          </ac:spMkLst>
        </pc:spChg>
        <pc:spChg chg="add mod">
          <ac:chgData name="Bea Montenegro" userId="65d3c91a-73e9-4799-becb-247b768c9783" providerId="ADAL" clId="{1E935125-231D-4C33-8737-9E086A53F46F}" dt="2020-09-30T05:28:41.778" v="5726" actId="1076"/>
          <ac:spMkLst>
            <pc:docMk/>
            <pc:sldMk cId="3292673946" sldId="446"/>
            <ac:spMk id="11" creationId="{EF860EB1-E6F5-4EA8-9746-8224E211C232}"/>
          </ac:spMkLst>
        </pc:spChg>
        <pc:spChg chg="add del">
          <ac:chgData name="Bea Montenegro" userId="65d3c91a-73e9-4799-becb-247b768c9783" providerId="ADAL" clId="{1E935125-231D-4C33-8737-9E086A53F46F}" dt="2020-09-30T05:03:46.408" v="4781" actId="26606"/>
          <ac:spMkLst>
            <pc:docMk/>
            <pc:sldMk cId="3292673946" sldId="446"/>
            <ac:spMk id="12" creationId="{80DF40B2-80F7-4E71-B46C-284163F3654A}"/>
          </ac:spMkLst>
        </pc:spChg>
        <pc:spChg chg="add del">
          <ac:chgData name="Bea Montenegro" userId="65d3c91a-73e9-4799-becb-247b768c9783" providerId="ADAL" clId="{1E935125-231D-4C33-8737-9E086A53F46F}" dt="2020-09-30T05:04:23.208" v="4800" actId="26606"/>
          <ac:spMkLst>
            <pc:docMk/>
            <pc:sldMk cId="3292673946" sldId="446"/>
            <ac:spMk id="14" creationId="{460B0EFB-53ED-4F35-B05D-F658EA021C65}"/>
          </ac:spMkLst>
        </pc:spChg>
        <pc:spChg chg="add del">
          <ac:chgData name="Bea Montenegro" userId="65d3c91a-73e9-4799-becb-247b768c9783" providerId="ADAL" clId="{1E935125-231D-4C33-8737-9E086A53F46F}" dt="2020-09-30T05:04:23.208" v="4800" actId="26606"/>
          <ac:spMkLst>
            <pc:docMk/>
            <pc:sldMk cId="3292673946" sldId="446"/>
            <ac:spMk id="15" creationId="{835EF3DD-7D43-4A27-8967-A92FD8CC9365}"/>
          </ac:spMkLst>
        </pc:spChg>
        <pc:spChg chg="add del">
          <ac:chgData name="Bea Montenegro" userId="65d3c91a-73e9-4799-becb-247b768c9783" providerId="ADAL" clId="{1E935125-231D-4C33-8737-9E086A53F46F}" dt="2020-09-30T05:03:51.065" v="4785" actId="26606"/>
          <ac:spMkLst>
            <pc:docMk/>
            <pc:sldMk cId="3292673946" sldId="446"/>
            <ac:spMk id="20" creationId="{7025EFD5-738C-41B9-87FE-0C00E211BD8B}"/>
          </ac:spMkLst>
        </pc:spChg>
        <pc:spChg chg="add del">
          <ac:chgData name="Bea Montenegro" userId="65d3c91a-73e9-4799-becb-247b768c9783" providerId="ADAL" clId="{1E935125-231D-4C33-8737-9E086A53F46F}" dt="2020-09-30T05:03:51.065" v="4785" actId="26606"/>
          <ac:spMkLst>
            <pc:docMk/>
            <pc:sldMk cId="3292673946" sldId="446"/>
            <ac:spMk id="22" creationId="{835EF3DD-7D43-4A27-8967-A92FD8CC9365}"/>
          </ac:spMkLst>
        </pc:spChg>
        <pc:spChg chg="add del">
          <ac:chgData name="Bea Montenegro" userId="65d3c91a-73e9-4799-becb-247b768c9783" providerId="ADAL" clId="{1E935125-231D-4C33-8737-9E086A53F46F}" dt="2020-09-30T05:03:53.315" v="4787" actId="26606"/>
          <ac:spMkLst>
            <pc:docMk/>
            <pc:sldMk cId="3292673946" sldId="446"/>
            <ac:spMk id="24" creationId="{E51BA4DF-2BD4-4EC2-B1DB-B27C8AC71864}"/>
          </ac:spMkLst>
        </pc:spChg>
        <pc:spChg chg="add del">
          <ac:chgData name="Bea Montenegro" userId="65d3c91a-73e9-4799-becb-247b768c9783" providerId="ADAL" clId="{1E935125-231D-4C33-8737-9E086A53F46F}" dt="2020-09-30T05:03:59.306" v="4789" actId="26606"/>
          <ac:spMkLst>
            <pc:docMk/>
            <pc:sldMk cId="3292673946" sldId="446"/>
            <ac:spMk id="26" creationId="{8108D317-7CBD-4897-BD1F-959436D2A3BE}"/>
          </ac:spMkLst>
        </pc:spChg>
        <pc:spChg chg="add del">
          <ac:chgData name="Bea Montenegro" userId="65d3c91a-73e9-4799-becb-247b768c9783" providerId="ADAL" clId="{1E935125-231D-4C33-8737-9E086A53F46F}" dt="2020-09-30T05:03:59.306" v="4789" actId="26606"/>
          <ac:spMkLst>
            <pc:docMk/>
            <pc:sldMk cId="3292673946" sldId="446"/>
            <ac:spMk id="27" creationId="{D6297641-8B9F-4767-9606-8A11313227BF}"/>
          </ac:spMkLst>
        </pc:spChg>
        <pc:spChg chg="add del">
          <ac:chgData name="Bea Montenegro" userId="65d3c91a-73e9-4799-becb-247b768c9783" providerId="ADAL" clId="{1E935125-231D-4C33-8737-9E086A53F46F}" dt="2020-09-30T05:03:59.306" v="4789" actId="26606"/>
          <ac:spMkLst>
            <pc:docMk/>
            <pc:sldMk cId="3292673946" sldId="446"/>
            <ac:spMk id="28" creationId="{D8F3CA65-EA00-46B4-9616-39E6853F7BED}"/>
          </ac:spMkLst>
        </pc:spChg>
        <pc:spChg chg="add del">
          <ac:chgData name="Bea Montenegro" userId="65d3c91a-73e9-4799-becb-247b768c9783" providerId="ADAL" clId="{1E935125-231D-4C33-8737-9E086A53F46F}" dt="2020-09-30T05:04:01.171" v="4791" actId="26606"/>
          <ac:spMkLst>
            <pc:docMk/>
            <pc:sldMk cId="3292673946" sldId="446"/>
            <ac:spMk id="30" creationId="{8E20FA99-AAAC-4AF3-9FAE-707420324F1C}"/>
          </ac:spMkLst>
        </pc:spChg>
        <pc:spChg chg="add del">
          <ac:chgData name="Bea Montenegro" userId="65d3c91a-73e9-4799-becb-247b768c9783" providerId="ADAL" clId="{1E935125-231D-4C33-8737-9E086A53F46F}" dt="2020-09-30T05:04:01.171" v="4791" actId="26606"/>
          <ac:spMkLst>
            <pc:docMk/>
            <pc:sldMk cId="3292673946" sldId="446"/>
            <ac:spMk id="31" creationId="{9573BE85-6043-4C3A-A7DD-483A0A5FB740}"/>
          </ac:spMkLst>
        </pc:spChg>
        <pc:spChg chg="add del">
          <ac:chgData name="Bea Montenegro" userId="65d3c91a-73e9-4799-becb-247b768c9783" providerId="ADAL" clId="{1E935125-231D-4C33-8737-9E086A53F46F}" dt="2020-09-30T05:04:07.090" v="4793" actId="26606"/>
          <ac:spMkLst>
            <pc:docMk/>
            <pc:sldMk cId="3292673946" sldId="446"/>
            <ac:spMk id="33" creationId="{8108D317-7CBD-4897-BD1F-959436D2A3BE}"/>
          </ac:spMkLst>
        </pc:spChg>
        <pc:spChg chg="add del">
          <ac:chgData name="Bea Montenegro" userId="65d3c91a-73e9-4799-becb-247b768c9783" providerId="ADAL" clId="{1E935125-231D-4C33-8737-9E086A53F46F}" dt="2020-09-30T05:04:07.090" v="4793" actId="26606"/>
          <ac:spMkLst>
            <pc:docMk/>
            <pc:sldMk cId="3292673946" sldId="446"/>
            <ac:spMk id="34" creationId="{D6297641-8B9F-4767-9606-8A11313227BF}"/>
          </ac:spMkLst>
        </pc:spChg>
        <pc:spChg chg="add del">
          <ac:chgData name="Bea Montenegro" userId="65d3c91a-73e9-4799-becb-247b768c9783" providerId="ADAL" clId="{1E935125-231D-4C33-8737-9E086A53F46F}" dt="2020-09-30T05:04:07.090" v="4793" actId="26606"/>
          <ac:spMkLst>
            <pc:docMk/>
            <pc:sldMk cId="3292673946" sldId="446"/>
            <ac:spMk id="35" creationId="{D8F3CA65-EA00-46B4-9616-39E6853F7BED}"/>
          </ac:spMkLst>
        </pc:spChg>
        <pc:spChg chg="add del">
          <ac:chgData name="Bea Montenegro" userId="65d3c91a-73e9-4799-becb-247b768c9783" providerId="ADAL" clId="{1E935125-231D-4C33-8737-9E086A53F46F}" dt="2020-09-30T05:04:12.456" v="4795" actId="26606"/>
          <ac:spMkLst>
            <pc:docMk/>
            <pc:sldMk cId="3292673946" sldId="446"/>
            <ac:spMk id="37" creationId="{1607EC0B-6F18-4CC6-A161-42CC6FAB22E9}"/>
          </ac:spMkLst>
        </pc:spChg>
        <pc:spChg chg="add del">
          <ac:chgData name="Bea Montenegro" userId="65d3c91a-73e9-4799-becb-247b768c9783" providerId="ADAL" clId="{1E935125-231D-4C33-8737-9E086A53F46F}" dt="2020-09-30T05:04:16.089" v="4797" actId="26606"/>
          <ac:spMkLst>
            <pc:docMk/>
            <pc:sldMk cId="3292673946" sldId="446"/>
            <ac:spMk id="43" creationId="{E0C28A69-9B26-45AC-AFF7-719A7A50A092}"/>
          </ac:spMkLst>
        </pc:spChg>
        <pc:spChg chg="add del">
          <ac:chgData name="Bea Montenegro" userId="65d3c91a-73e9-4799-becb-247b768c9783" providerId="ADAL" clId="{1E935125-231D-4C33-8737-9E086A53F46F}" dt="2020-09-30T05:04:16.089" v="4797" actId="26606"/>
          <ac:spMkLst>
            <pc:docMk/>
            <pc:sldMk cId="3292673946" sldId="446"/>
            <ac:spMk id="44" creationId="{33AE4636-AEEC-45D6-84D4-7AC2DA48ECF8}"/>
          </ac:spMkLst>
        </pc:spChg>
        <pc:spChg chg="add del">
          <ac:chgData name="Bea Montenegro" userId="65d3c91a-73e9-4799-becb-247b768c9783" providerId="ADAL" clId="{1E935125-231D-4C33-8737-9E086A53F46F}" dt="2020-09-30T05:04:16.089" v="4797" actId="26606"/>
          <ac:spMkLst>
            <pc:docMk/>
            <pc:sldMk cId="3292673946" sldId="446"/>
            <ac:spMk id="45" creationId="{8D9CE0F4-2EB2-4F1F-8AAC-DB3571D9FE10}"/>
          </ac:spMkLst>
        </pc:spChg>
        <pc:spChg chg="add del">
          <ac:chgData name="Bea Montenegro" userId="65d3c91a-73e9-4799-becb-247b768c9783" providerId="ADAL" clId="{1E935125-231D-4C33-8737-9E086A53F46F}" dt="2020-09-30T05:04:23.196" v="4799" actId="26606"/>
          <ac:spMkLst>
            <pc:docMk/>
            <pc:sldMk cId="3292673946" sldId="446"/>
            <ac:spMk id="47" creationId="{8108D317-7CBD-4897-BD1F-959436D2A3BE}"/>
          </ac:spMkLst>
        </pc:spChg>
        <pc:spChg chg="add del">
          <ac:chgData name="Bea Montenegro" userId="65d3c91a-73e9-4799-becb-247b768c9783" providerId="ADAL" clId="{1E935125-231D-4C33-8737-9E086A53F46F}" dt="2020-09-30T05:04:23.196" v="4799" actId="26606"/>
          <ac:spMkLst>
            <pc:docMk/>
            <pc:sldMk cId="3292673946" sldId="446"/>
            <ac:spMk id="48" creationId="{D6297641-8B9F-4767-9606-8A11313227BF}"/>
          </ac:spMkLst>
        </pc:spChg>
        <pc:spChg chg="add del">
          <ac:chgData name="Bea Montenegro" userId="65d3c91a-73e9-4799-becb-247b768c9783" providerId="ADAL" clId="{1E935125-231D-4C33-8737-9E086A53F46F}" dt="2020-09-30T05:04:23.196" v="4799" actId="26606"/>
          <ac:spMkLst>
            <pc:docMk/>
            <pc:sldMk cId="3292673946" sldId="446"/>
            <ac:spMk id="49" creationId="{D8F3CA65-EA00-46B4-9616-39E6853F7BED}"/>
          </ac:spMkLst>
        </pc:spChg>
        <pc:spChg chg="add mod">
          <ac:chgData name="Bea Montenegro" userId="65d3c91a-73e9-4799-becb-247b768c9783" providerId="ADAL" clId="{1E935125-231D-4C33-8737-9E086A53F46F}" dt="2020-09-30T05:06:36.474" v="4834" actId="13926"/>
          <ac:spMkLst>
            <pc:docMk/>
            <pc:sldMk cId="3292673946" sldId="446"/>
            <ac:spMk id="50" creationId="{2A71D463-AEF6-4941-9F38-91FBC3A2852C}"/>
          </ac:spMkLst>
        </pc:spChg>
        <pc:spChg chg="add del">
          <ac:chgData name="Bea Montenegro" userId="65d3c91a-73e9-4799-becb-247b768c9783" providerId="ADAL" clId="{1E935125-231D-4C33-8737-9E086A53F46F}" dt="2020-09-30T05:05:23.514" v="4804" actId="26606"/>
          <ac:spMkLst>
            <pc:docMk/>
            <pc:sldMk cId="3292673946" sldId="446"/>
            <ac:spMk id="51" creationId="{E10650BA-D090-4A23-98E3-B48BBAEA9201}"/>
          </ac:spMkLst>
        </pc:spChg>
        <pc:spChg chg="add del">
          <ac:chgData name="Bea Montenegro" userId="65d3c91a-73e9-4799-becb-247b768c9783" providerId="ADAL" clId="{1E935125-231D-4C33-8737-9E086A53F46F}" dt="2020-09-30T05:05:23.506" v="4803" actId="26606"/>
          <ac:spMkLst>
            <pc:docMk/>
            <pc:sldMk cId="3292673946" sldId="446"/>
            <ac:spMk id="60" creationId="{8108D317-7CBD-4897-BD1F-959436D2A3BE}"/>
          </ac:spMkLst>
        </pc:spChg>
        <pc:spChg chg="add del">
          <ac:chgData name="Bea Montenegro" userId="65d3c91a-73e9-4799-becb-247b768c9783" providerId="ADAL" clId="{1E935125-231D-4C33-8737-9E086A53F46F}" dt="2020-09-30T05:05:23.506" v="4803" actId="26606"/>
          <ac:spMkLst>
            <pc:docMk/>
            <pc:sldMk cId="3292673946" sldId="446"/>
            <ac:spMk id="62" creationId="{D6297641-8B9F-4767-9606-8A11313227BF}"/>
          </ac:spMkLst>
        </pc:spChg>
        <pc:spChg chg="add del">
          <ac:chgData name="Bea Montenegro" userId="65d3c91a-73e9-4799-becb-247b768c9783" providerId="ADAL" clId="{1E935125-231D-4C33-8737-9E086A53F46F}" dt="2020-09-30T05:05:23.506" v="4803" actId="26606"/>
          <ac:spMkLst>
            <pc:docMk/>
            <pc:sldMk cId="3292673946" sldId="446"/>
            <ac:spMk id="64" creationId="{D8F3CA65-EA00-46B4-9616-39E6853F7BED}"/>
          </ac:spMkLst>
        </pc:spChg>
        <pc:spChg chg="add">
          <ac:chgData name="Bea Montenegro" userId="65d3c91a-73e9-4799-becb-247b768c9783" providerId="ADAL" clId="{1E935125-231D-4C33-8737-9E086A53F46F}" dt="2020-09-30T05:05:23.514" v="4804" actId="26606"/>
          <ac:spMkLst>
            <pc:docMk/>
            <pc:sldMk cId="3292673946" sldId="446"/>
            <ac:spMk id="66" creationId="{F94AA2BD-2E3F-4B1D-8127-5744B8115311}"/>
          </ac:spMkLst>
        </pc:spChg>
        <pc:spChg chg="add">
          <ac:chgData name="Bea Montenegro" userId="65d3c91a-73e9-4799-becb-247b768c9783" providerId="ADAL" clId="{1E935125-231D-4C33-8737-9E086A53F46F}" dt="2020-09-30T05:05:23.514" v="4804" actId="26606"/>
          <ac:spMkLst>
            <pc:docMk/>
            <pc:sldMk cId="3292673946" sldId="446"/>
            <ac:spMk id="67" creationId="{4BD02261-2DC8-4AA8-9E16-7751AE892445}"/>
          </ac:spMkLst>
        </pc:spChg>
        <pc:spChg chg="add">
          <ac:chgData name="Bea Montenegro" userId="65d3c91a-73e9-4799-becb-247b768c9783" providerId="ADAL" clId="{1E935125-231D-4C33-8737-9E086A53F46F}" dt="2020-09-30T05:05:23.514" v="4804" actId="26606"/>
          <ac:spMkLst>
            <pc:docMk/>
            <pc:sldMk cId="3292673946" sldId="446"/>
            <ac:spMk id="68" creationId="{3D752CF2-2291-40B5-B462-C17B174C10BC}"/>
          </ac:spMkLst>
        </pc:spChg>
        <pc:grpChg chg="add del">
          <ac:chgData name="Bea Montenegro" userId="65d3c91a-73e9-4799-becb-247b768c9783" providerId="ADAL" clId="{1E935125-231D-4C33-8737-9E086A53F46F}" dt="2020-09-30T05:04:12.456" v="4795" actId="26606"/>
          <ac:grpSpMkLst>
            <pc:docMk/>
            <pc:sldMk cId="3292673946" sldId="446"/>
            <ac:grpSpMk id="38" creationId="{2F263D67-9B31-4F2B-B228-27FD3112D7EC}"/>
          </ac:grpSpMkLst>
        </pc:grpChg>
        <pc:grpChg chg="add del">
          <ac:chgData name="Bea Montenegro" userId="65d3c91a-73e9-4799-becb-247b768c9783" providerId="ADAL" clId="{1E935125-231D-4C33-8737-9E086A53F46F}" dt="2020-09-30T05:05:23.514" v="4804" actId="26606"/>
          <ac:grpSpMkLst>
            <pc:docMk/>
            <pc:sldMk cId="3292673946" sldId="446"/>
            <ac:grpSpMk id="52" creationId="{FFB939B9-73CE-4644-87BB-72AEBF001142}"/>
          </ac:grpSpMkLst>
        </pc:grpChg>
        <pc:picChg chg="del ord">
          <ac:chgData name="Bea Montenegro" userId="65d3c91a-73e9-4799-becb-247b768c9783" providerId="ADAL" clId="{1E935125-231D-4C33-8737-9E086A53F46F}" dt="2020-09-30T05:03:48.227" v="4783" actId="478"/>
          <ac:picMkLst>
            <pc:docMk/>
            <pc:sldMk cId="3292673946" sldId="446"/>
            <ac:picMk id="4" creationId="{AB4CE075-9EC5-4D56-9949-80AE6E976D20}"/>
          </ac:picMkLst>
        </pc:picChg>
        <pc:picChg chg="add mod ord">
          <ac:chgData name="Bea Montenegro" userId="65d3c91a-73e9-4799-becb-247b768c9783" providerId="ADAL" clId="{1E935125-231D-4C33-8737-9E086A53F46F}" dt="2020-09-30T05:05:23.514" v="4804" actId="26606"/>
          <ac:picMkLst>
            <pc:docMk/>
            <pc:sldMk cId="3292673946" sldId="446"/>
            <ac:picMk id="5" creationId="{24FE3F9E-CDED-4DE2-93DD-1799F0F94264}"/>
          </ac:picMkLst>
        </pc:picChg>
        <pc:picChg chg="add del">
          <ac:chgData name="Bea Montenegro" userId="65d3c91a-73e9-4799-becb-247b768c9783" providerId="ADAL" clId="{1E935125-231D-4C33-8737-9E086A53F46F}" dt="2020-09-30T05:07:20.691" v="4839" actId="478"/>
          <ac:picMkLst>
            <pc:docMk/>
            <pc:sldMk cId="3292673946" sldId="446"/>
            <ac:picMk id="8" creationId="{22B0970A-09F2-43CC-9A7F-EAF3574D3776}"/>
          </ac:picMkLst>
        </pc:picChg>
        <pc:cxnChg chg="add del">
          <ac:chgData name="Bea Montenegro" userId="65d3c91a-73e9-4799-becb-247b768c9783" providerId="ADAL" clId="{1E935125-231D-4C33-8737-9E086A53F46F}" dt="2020-09-30T05:03:44.943" v="4779" actId="26606"/>
          <ac:cxnSpMkLst>
            <pc:docMk/>
            <pc:sldMk cId="3292673946" sldId="446"/>
            <ac:cxnSpMk id="10" creationId="{A7F400EE-A8A5-48AF-B4D6-291B52C6F0B0}"/>
          </ac:cxnSpMkLst>
        </pc:cxnChg>
      </pc:sldChg>
      <pc:sldChg chg="addSp delSp modSp mod">
        <pc:chgData name="Bea Montenegro" userId="65d3c91a-73e9-4799-becb-247b768c9783" providerId="ADAL" clId="{1E935125-231D-4C33-8737-9E086A53F46F}" dt="2020-09-30T05:09:44.425" v="4955"/>
        <pc:sldMkLst>
          <pc:docMk/>
          <pc:sldMk cId="2417889347" sldId="447"/>
        </pc:sldMkLst>
        <pc:spChg chg="mod">
          <ac:chgData name="Bea Montenegro" userId="65d3c91a-73e9-4799-becb-247b768c9783" providerId="ADAL" clId="{1E935125-231D-4C33-8737-9E086A53F46F}" dt="2020-09-30T05:09:29.805" v="4954" actId="13926"/>
          <ac:spMkLst>
            <pc:docMk/>
            <pc:sldMk cId="2417889347" sldId="447"/>
            <ac:spMk id="2" creationId="{726C08C4-900E-47A5-A5C9-CBC25C60966A}"/>
          </ac:spMkLst>
        </pc:spChg>
        <pc:spChg chg="mod">
          <ac:chgData name="Bea Montenegro" userId="65d3c91a-73e9-4799-becb-247b768c9783" providerId="ADAL" clId="{1E935125-231D-4C33-8737-9E086A53F46F}" dt="2020-09-30T05:09:44.425" v="4955"/>
          <ac:spMkLst>
            <pc:docMk/>
            <pc:sldMk cId="2417889347" sldId="447"/>
            <ac:spMk id="3" creationId="{C125ADC1-FACE-4BB7-9E27-CC7A9875370F}"/>
          </ac:spMkLst>
        </pc:spChg>
        <pc:spChg chg="add mod">
          <ac:chgData name="Bea Montenegro" userId="65d3c91a-73e9-4799-becb-247b768c9783" providerId="ADAL" clId="{1E935125-231D-4C33-8737-9E086A53F46F}" dt="2020-09-30T05:09:01.746" v="4928" actId="14100"/>
          <ac:spMkLst>
            <pc:docMk/>
            <pc:sldMk cId="2417889347" sldId="447"/>
            <ac:spMk id="4" creationId="{8520D760-807C-49D7-B615-1EB2D960E93B}"/>
          </ac:spMkLst>
        </pc:spChg>
        <pc:picChg chg="add mod">
          <ac:chgData name="Bea Montenegro" userId="65d3c91a-73e9-4799-becb-247b768c9783" providerId="ADAL" clId="{1E935125-231D-4C33-8737-9E086A53F46F}" dt="2020-09-30T05:09:06.570" v="4930" actId="1076"/>
          <ac:picMkLst>
            <pc:docMk/>
            <pc:sldMk cId="2417889347" sldId="447"/>
            <ac:picMk id="5" creationId="{DA786863-4E42-45ED-93A5-3819EB11A599}"/>
          </ac:picMkLst>
        </pc:picChg>
        <pc:picChg chg="add del mod">
          <ac:chgData name="Bea Montenegro" userId="65d3c91a-73e9-4799-becb-247b768c9783" providerId="ADAL" clId="{1E935125-231D-4C33-8737-9E086A53F46F}" dt="2020-09-30T01:33:53.428" v="1331" actId="14100"/>
          <ac:picMkLst>
            <pc:docMk/>
            <pc:sldMk cId="2417889347" sldId="447"/>
            <ac:picMk id="7" creationId="{0FF72767-8E3C-4A64-873A-FAC465367D06}"/>
          </ac:picMkLst>
        </pc:picChg>
      </pc:sldChg>
      <pc:sldChg chg="del">
        <pc:chgData name="Bea Montenegro" userId="65d3c91a-73e9-4799-becb-247b768c9783" providerId="ADAL" clId="{1E935125-231D-4C33-8737-9E086A53F46F}" dt="2020-09-30T05:11:30.353" v="4990" actId="2696"/>
        <pc:sldMkLst>
          <pc:docMk/>
          <pc:sldMk cId="368030862" sldId="448"/>
        </pc:sldMkLst>
      </pc:sldChg>
      <pc:sldChg chg="del">
        <pc:chgData name="Bea Montenegro" userId="65d3c91a-73e9-4799-becb-247b768c9783" providerId="ADAL" clId="{1E935125-231D-4C33-8737-9E086A53F46F}" dt="2020-09-30T05:11:37.922" v="4992" actId="47"/>
        <pc:sldMkLst>
          <pc:docMk/>
          <pc:sldMk cId="4061123273" sldId="449"/>
        </pc:sldMkLst>
      </pc:sldChg>
      <pc:sldChg chg="del">
        <pc:chgData name="Bea Montenegro" userId="65d3c91a-73e9-4799-becb-247b768c9783" providerId="ADAL" clId="{1E935125-231D-4C33-8737-9E086A53F46F}" dt="2020-09-30T02:22:42.865" v="2264" actId="2696"/>
        <pc:sldMkLst>
          <pc:docMk/>
          <pc:sldMk cId="547280775" sldId="450"/>
        </pc:sldMkLst>
      </pc:sldChg>
      <pc:sldChg chg="del">
        <pc:chgData name="Bea Montenegro" userId="65d3c91a-73e9-4799-becb-247b768c9783" providerId="ADAL" clId="{1E935125-231D-4C33-8737-9E086A53F46F}" dt="2020-09-30T02:22:46.484" v="2265" actId="2696"/>
        <pc:sldMkLst>
          <pc:docMk/>
          <pc:sldMk cId="3605190474" sldId="451"/>
        </pc:sldMkLst>
      </pc:sldChg>
      <pc:sldChg chg="del">
        <pc:chgData name="Bea Montenegro" userId="65d3c91a-73e9-4799-becb-247b768c9783" providerId="ADAL" clId="{1E935125-231D-4C33-8737-9E086A53F46F}" dt="2020-09-30T03:39:19.243" v="4492" actId="2696"/>
        <pc:sldMkLst>
          <pc:docMk/>
          <pc:sldMk cId="3675299322" sldId="452"/>
        </pc:sldMkLst>
      </pc:sldChg>
      <pc:sldChg chg="modSp mod">
        <pc:chgData name="Bea Montenegro" userId="65d3c91a-73e9-4799-becb-247b768c9783" providerId="ADAL" clId="{1E935125-231D-4C33-8737-9E086A53F46F}" dt="2020-09-30T05:12:07.889" v="5019"/>
        <pc:sldMkLst>
          <pc:docMk/>
          <pc:sldMk cId="15447674" sldId="453"/>
        </pc:sldMkLst>
        <pc:spChg chg="mod">
          <ac:chgData name="Bea Montenegro" userId="65d3c91a-73e9-4799-becb-247b768c9783" providerId="ADAL" clId="{1E935125-231D-4C33-8737-9E086A53F46F}" dt="2020-09-30T05:11:57.555" v="5018" actId="13926"/>
          <ac:spMkLst>
            <pc:docMk/>
            <pc:sldMk cId="15447674" sldId="453"/>
            <ac:spMk id="2" creationId="{726C08C4-900E-47A5-A5C9-CBC25C60966A}"/>
          </ac:spMkLst>
        </pc:spChg>
        <pc:spChg chg="mod">
          <ac:chgData name="Bea Montenegro" userId="65d3c91a-73e9-4799-becb-247b768c9783" providerId="ADAL" clId="{1E935125-231D-4C33-8737-9E086A53F46F}" dt="2020-09-30T05:12:07.889" v="5019"/>
          <ac:spMkLst>
            <pc:docMk/>
            <pc:sldMk cId="15447674" sldId="453"/>
            <ac:spMk id="3" creationId="{C125ADC1-FACE-4BB7-9E27-CC7A9875370F}"/>
          </ac:spMkLst>
        </pc:spChg>
      </pc:sldChg>
      <pc:sldChg chg="del ord">
        <pc:chgData name="Bea Montenegro" userId="65d3c91a-73e9-4799-becb-247b768c9783" providerId="ADAL" clId="{1E935125-231D-4C33-8737-9E086A53F46F}" dt="2020-09-30T05:25:00.683" v="5512" actId="2696"/>
        <pc:sldMkLst>
          <pc:docMk/>
          <pc:sldMk cId="3687463546" sldId="454"/>
        </pc:sldMkLst>
      </pc:sldChg>
      <pc:sldChg chg="modSp add del mod">
        <pc:chgData name="Bea Montenegro" userId="65d3c91a-73e9-4799-becb-247b768c9783" providerId="ADAL" clId="{1E935125-231D-4C33-8737-9E086A53F46F}" dt="2020-09-30T05:50:21.167" v="6008" actId="12788"/>
        <pc:sldMkLst>
          <pc:docMk/>
          <pc:sldMk cId="3245752224" sldId="455"/>
        </pc:sldMkLst>
        <pc:spChg chg="mod">
          <ac:chgData name="Bea Montenegro" userId="65d3c91a-73e9-4799-becb-247b768c9783" providerId="ADAL" clId="{1E935125-231D-4C33-8737-9E086A53F46F}" dt="2020-09-30T05:50:21.167" v="6008" actId="12788"/>
          <ac:spMkLst>
            <pc:docMk/>
            <pc:sldMk cId="3245752224" sldId="455"/>
            <ac:spMk id="3" creationId="{6775BCBC-80AD-4BB5-B2F3-2A55BDDB08C4}"/>
          </ac:spMkLst>
        </pc:spChg>
      </pc:sldChg>
      <pc:sldChg chg="del">
        <pc:chgData name="Bea Montenegro" userId="65d3c91a-73e9-4799-becb-247b768c9783" providerId="ADAL" clId="{1E935125-231D-4C33-8737-9E086A53F46F}" dt="2020-09-30T05:10:20.808" v="4958" actId="47"/>
        <pc:sldMkLst>
          <pc:docMk/>
          <pc:sldMk cId="720202388" sldId="456"/>
        </pc:sldMkLst>
      </pc:sldChg>
      <pc:sldChg chg="del">
        <pc:chgData name="Bea Montenegro" userId="65d3c91a-73e9-4799-becb-247b768c9783" providerId="ADAL" clId="{1E935125-231D-4C33-8737-9E086A53F46F}" dt="2020-09-30T05:10:20.808" v="4958" actId="47"/>
        <pc:sldMkLst>
          <pc:docMk/>
          <pc:sldMk cId="2792222585" sldId="457"/>
        </pc:sldMkLst>
      </pc:sldChg>
      <pc:sldChg chg="del">
        <pc:chgData name="Bea Montenegro" userId="65d3c91a-73e9-4799-becb-247b768c9783" providerId="ADAL" clId="{1E935125-231D-4C33-8737-9E086A53F46F}" dt="2020-09-30T05:10:20.808" v="4958" actId="47"/>
        <pc:sldMkLst>
          <pc:docMk/>
          <pc:sldMk cId="1041420023" sldId="458"/>
        </pc:sldMkLst>
      </pc:sldChg>
      <pc:sldChg chg="addSp delSp modSp mod ord">
        <pc:chgData name="Bea Montenegro" userId="65d3c91a-73e9-4799-becb-247b768c9783" providerId="ADAL" clId="{1E935125-231D-4C33-8737-9E086A53F46F}" dt="2020-09-30T05:21:47.971" v="5154"/>
        <pc:sldMkLst>
          <pc:docMk/>
          <pc:sldMk cId="2167998923" sldId="459"/>
        </pc:sldMkLst>
        <pc:spChg chg="del">
          <ac:chgData name="Bea Montenegro" userId="65d3c91a-73e9-4799-becb-247b768c9783" providerId="ADAL" clId="{1E935125-231D-4C33-8737-9E086A53F46F}" dt="2020-09-30T05:12:39.709" v="5020" actId="478"/>
          <ac:spMkLst>
            <pc:docMk/>
            <pc:sldMk cId="2167998923" sldId="459"/>
            <ac:spMk id="3" creationId="{895C3B4A-2A61-4C33-91CF-D9A7F7A3E900}"/>
          </ac:spMkLst>
        </pc:spChg>
        <pc:spChg chg="mod">
          <ac:chgData name="Bea Montenegro" userId="65d3c91a-73e9-4799-becb-247b768c9783" providerId="ADAL" clId="{1E935125-231D-4C33-8737-9E086A53F46F}" dt="2020-09-30T05:16:05.834" v="5068" actId="20577"/>
          <ac:spMkLst>
            <pc:docMk/>
            <pc:sldMk cId="2167998923" sldId="459"/>
            <ac:spMk id="6" creationId="{0E1EEE1C-B657-4BC6-989D-D0291799C3D1}"/>
          </ac:spMkLst>
        </pc:spChg>
        <pc:spChg chg="add del mod">
          <ac:chgData name="Bea Montenegro" userId="65d3c91a-73e9-4799-becb-247b768c9783" providerId="ADAL" clId="{1E935125-231D-4C33-8737-9E086A53F46F}" dt="2020-09-30T05:12:44.495" v="5021" actId="1032"/>
          <ac:spMkLst>
            <pc:docMk/>
            <pc:sldMk cId="2167998923" sldId="459"/>
            <ac:spMk id="7" creationId="{13D21BAE-1757-43F2-9FDB-F6FA70D0BB6F}"/>
          </ac:spMkLst>
        </pc:spChg>
        <pc:graphicFrameChg chg="add mod modGraphic">
          <ac:chgData name="Bea Montenegro" userId="65d3c91a-73e9-4799-becb-247b768c9783" providerId="ADAL" clId="{1E935125-231D-4C33-8737-9E086A53F46F}" dt="2020-09-30T05:15:25.968" v="5065" actId="13926"/>
          <ac:graphicFrameMkLst>
            <pc:docMk/>
            <pc:sldMk cId="2167998923" sldId="459"/>
            <ac:graphicFrameMk id="8" creationId="{ED58BB5E-C4A3-48C9-B7A3-A4DE8C7FADC6}"/>
          </ac:graphicFrameMkLst>
        </pc:graphicFrameChg>
      </pc:sldChg>
      <pc:sldChg chg="addSp delSp modSp mod">
        <pc:chgData name="Bea Montenegro" userId="65d3c91a-73e9-4799-becb-247b768c9783" providerId="ADAL" clId="{1E935125-231D-4C33-8737-9E086A53F46F}" dt="2020-09-30T05:19:58.099" v="5110" actId="20577"/>
        <pc:sldMkLst>
          <pc:docMk/>
          <pc:sldMk cId="3494225555" sldId="460"/>
        </pc:sldMkLst>
        <pc:spChg chg="del">
          <ac:chgData name="Bea Montenegro" userId="65d3c91a-73e9-4799-becb-247b768c9783" providerId="ADAL" clId="{1E935125-231D-4C33-8737-9E086A53F46F}" dt="2020-09-30T05:16:30.069" v="5069" actId="478"/>
          <ac:spMkLst>
            <pc:docMk/>
            <pc:sldMk cId="3494225555" sldId="460"/>
            <ac:spMk id="3" creationId="{895C3B4A-2A61-4C33-91CF-D9A7F7A3E900}"/>
          </ac:spMkLst>
        </pc:spChg>
        <pc:spChg chg="del">
          <ac:chgData name="Bea Montenegro" userId="65d3c91a-73e9-4799-becb-247b768c9783" providerId="ADAL" clId="{1E935125-231D-4C33-8737-9E086A53F46F}" dt="2020-09-30T05:16:44.251" v="5071" actId="478"/>
          <ac:spMkLst>
            <pc:docMk/>
            <pc:sldMk cId="3494225555" sldId="460"/>
            <ac:spMk id="6" creationId="{0E1EEE1C-B657-4BC6-989D-D0291799C3D1}"/>
          </ac:spMkLst>
        </pc:spChg>
        <pc:spChg chg="add del mod">
          <ac:chgData name="Bea Montenegro" userId="65d3c91a-73e9-4799-becb-247b768c9783" providerId="ADAL" clId="{1E935125-231D-4C33-8737-9E086A53F46F}" dt="2020-09-30T05:16:33.986" v="5070"/>
          <ac:spMkLst>
            <pc:docMk/>
            <pc:sldMk cId="3494225555" sldId="460"/>
            <ac:spMk id="7" creationId="{E0913401-FC46-42A9-BC1C-B76AB3B5131C}"/>
          </ac:spMkLst>
        </pc:spChg>
        <pc:spChg chg="add mod">
          <ac:chgData name="Bea Montenegro" userId="65d3c91a-73e9-4799-becb-247b768c9783" providerId="ADAL" clId="{1E935125-231D-4C33-8737-9E086A53F46F}" dt="2020-09-30T05:19:58.099" v="5110" actId="20577"/>
          <ac:spMkLst>
            <pc:docMk/>
            <pc:sldMk cId="3494225555" sldId="460"/>
            <ac:spMk id="8" creationId="{909BA719-426F-4D49-8549-9B2020857B48}"/>
          </ac:spMkLst>
        </pc:spChg>
        <pc:spChg chg="add">
          <ac:chgData name="Bea Montenegro" userId="65d3c91a-73e9-4799-becb-247b768c9783" providerId="ADAL" clId="{1E935125-231D-4C33-8737-9E086A53F46F}" dt="2020-09-30T05:16:44.904" v="5072" actId="22"/>
          <ac:spMkLst>
            <pc:docMk/>
            <pc:sldMk cId="3494225555" sldId="460"/>
            <ac:spMk id="10" creationId="{2C5A262C-B12B-4FDB-8B89-4E9BA61B2E46}"/>
          </ac:spMkLst>
        </pc:spChg>
      </pc:sldChg>
      <pc:sldChg chg="addSp delSp modSp del mod">
        <pc:chgData name="Bea Montenegro" userId="65d3c91a-73e9-4799-becb-247b768c9783" providerId="ADAL" clId="{1E935125-231D-4C33-8737-9E086A53F46F}" dt="2020-09-30T05:24:33.838" v="5494" actId="2696"/>
        <pc:sldMkLst>
          <pc:docMk/>
          <pc:sldMk cId="2152759291" sldId="461"/>
        </pc:sldMkLst>
        <pc:spChg chg="del">
          <ac:chgData name="Bea Montenegro" userId="65d3c91a-73e9-4799-becb-247b768c9783" providerId="ADAL" clId="{1E935125-231D-4C33-8737-9E086A53F46F}" dt="2020-09-30T05:17:48.078" v="5077" actId="478"/>
          <ac:spMkLst>
            <pc:docMk/>
            <pc:sldMk cId="2152759291" sldId="461"/>
            <ac:spMk id="2" creationId="{7D5566BE-0E3A-41BE-A56C-80EC47B64812}"/>
          </ac:spMkLst>
        </pc:spChg>
        <pc:spChg chg="del">
          <ac:chgData name="Bea Montenegro" userId="65d3c91a-73e9-4799-becb-247b768c9783" providerId="ADAL" clId="{1E935125-231D-4C33-8737-9E086A53F46F}" dt="2020-09-30T05:21:32.101" v="5151" actId="478"/>
          <ac:spMkLst>
            <pc:docMk/>
            <pc:sldMk cId="2152759291" sldId="461"/>
            <ac:spMk id="3" creationId="{895C3B4A-2A61-4C33-91CF-D9A7F7A3E900}"/>
          </ac:spMkLst>
        </pc:spChg>
        <pc:spChg chg="add">
          <ac:chgData name="Bea Montenegro" userId="65d3c91a-73e9-4799-becb-247b768c9783" providerId="ADAL" clId="{1E935125-231D-4C33-8737-9E086A53F46F}" dt="2020-09-30T05:16:53.455" v="5076" actId="22"/>
          <ac:spMkLst>
            <pc:docMk/>
            <pc:sldMk cId="2152759291" sldId="461"/>
            <ac:spMk id="4" creationId="{5A994AC0-94A2-4D23-B314-15D8076F6D7A}"/>
          </ac:spMkLst>
        </pc:spChg>
        <pc:spChg chg="del">
          <ac:chgData name="Bea Montenegro" userId="65d3c91a-73e9-4799-becb-247b768c9783" providerId="ADAL" clId="{1E935125-231D-4C33-8737-9E086A53F46F}" dt="2020-09-30T05:16:53.035" v="5075" actId="478"/>
          <ac:spMkLst>
            <pc:docMk/>
            <pc:sldMk cId="2152759291" sldId="461"/>
            <ac:spMk id="6" creationId="{0E1EEE1C-B657-4BC6-989D-D0291799C3D1}"/>
          </ac:spMkLst>
        </pc:spChg>
        <pc:spChg chg="add del mod">
          <ac:chgData name="Bea Montenegro" userId="65d3c91a-73e9-4799-becb-247b768c9783" providerId="ADAL" clId="{1E935125-231D-4C33-8737-9E086A53F46F}" dt="2020-09-30T05:17:50.889" v="5078"/>
          <ac:spMkLst>
            <pc:docMk/>
            <pc:sldMk cId="2152759291" sldId="461"/>
            <ac:spMk id="9" creationId="{3BC59BE7-2A6F-4E9B-9689-BB52D61FC1EB}"/>
          </ac:spMkLst>
        </pc:spChg>
        <pc:spChg chg="add mod">
          <ac:chgData name="Bea Montenegro" userId="65d3c91a-73e9-4799-becb-247b768c9783" providerId="ADAL" clId="{1E935125-231D-4C33-8737-9E086A53F46F}" dt="2020-09-30T05:18:07.787" v="5079" actId="20577"/>
          <ac:spMkLst>
            <pc:docMk/>
            <pc:sldMk cId="2152759291" sldId="461"/>
            <ac:spMk id="10" creationId="{8EF9BDBC-FDE9-45E3-8478-01CDA4F2D136}"/>
          </ac:spMkLst>
        </pc:spChg>
        <pc:spChg chg="add del mod">
          <ac:chgData name="Bea Montenegro" userId="65d3c91a-73e9-4799-becb-247b768c9783" providerId="ADAL" clId="{1E935125-231D-4C33-8737-9E086A53F46F}" dt="2020-09-30T05:21:35.290" v="5152"/>
          <ac:spMkLst>
            <pc:docMk/>
            <pc:sldMk cId="2152759291" sldId="461"/>
            <ac:spMk id="12" creationId="{A5CCD713-E58E-4638-8014-9532BC08C829}"/>
          </ac:spMkLst>
        </pc:spChg>
        <pc:spChg chg="add mod">
          <ac:chgData name="Bea Montenegro" userId="65d3c91a-73e9-4799-becb-247b768c9783" providerId="ADAL" clId="{1E935125-231D-4C33-8737-9E086A53F46F}" dt="2020-09-30T05:21:35.290" v="5152"/>
          <ac:spMkLst>
            <pc:docMk/>
            <pc:sldMk cId="2152759291" sldId="461"/>
            <ac:spMk id="13" creationId="{2344FF6B-FC62-4049-94D5-2252DBD1BAF0}"/>
          </ac:spMkLst>
        </pc:spChg>
      </pc:sldChg>
      <pc:sldChg chg="del">
        <pc:chgData name="Bea Montenegro" userId="65d3c91a-73e9-4799-becb-247b768c9783" providerId="ADAL" clId="{1E935125-231D-4C33-8737-9E086A53F46F}" dt="2020-09-30T05:10:20.808" v="4958" actId="47"/>
        <pc:sldMkLst>
          <pc:docMk/>
          <pc:sldMk cId="3246334240" sldId="462"/>
        </pc:sldMkLst>
      </pc:sldChg>
      <pc:sldChg chg="addSp delSp modSp mod modClrScheme chgLayout">
        <pc:chgData name="Bea Montenegro" userId="65d3c91a-73e9-4799-becb-247b768c9783" providerId="ADAL" clId="{1E935125-231D-4C33-8737-9E086A53F46F}" dt="2020-09-30T05:20:54.241" v="5150" actId="22"/>
        <pc:sldMkLst>
          <pc:docMk/>
          <pc:sldMk cId="524201673" sldId="463"/>
        </pc:sldMkLst>
        <pc:spChg chg="mod ord">
          <ac:chgData name="Bea Montenegro" userId="65d3c91a-73e9-4799-becb-247b768c9783" providerId="ADAL" clId="{1E935125-231D-4C33-8737-9E086A53F46F}" dt="2020-09-30T05:18:52.122" v="5081" actId="700"/>
          <ac:spMkLst>
            <pc:docMk/>
            <pc:sldMk cId="524201673" sldId="463"/>
            <ac:spMk id="2" creationId="{7D5566BE-0E3A-41BE-A56C-80EC47B64812}"/>
          </ac:spMkLst>
        </pc:spChg>
        <pc:spChg chg="del">
          <ac:chgData name="Bea Montenegro" userId="65d3c91a-73e9-4799-becb-247b768c9783" providerId="ADAL" clId="{1E935125-231D-4C33-8737-9E086A53F46F}" dt="2020-09-30T05:18:47.935" v="5080" actId="478"/>
          <ac:spMkLst>
            <pc:docMk/>
            <pc:sldMk cId="524201673" sldId="463"/>
            <ac:spMk id="3" creationId="{895C3B4A-2A61-4C33-91CF-D9A7F7A3E900}"/>
          </ac:spMkLst>
        </pc:spChg>
        <pc:spChg chg="del">
          <ac:chgData name="Bea Montenegro" userId="65d3c91a-73e9-4799-becb-247b768c9783" providerId="ADAL" clId="{1E935125-231D-4C33-8737-9E086A53F46F}" dt="2020-09-30T05:16:49.035" v="5073" actId="478"/>
          <ac:spMkLst>
            <pc:docMk/>
            <pc:sldMk cId="524201673" sldId="463"/>
            <ac:spMk id="6" creationId="{0E1EEE1C-B657-4BC6-989D-D0291799C3D1}"/>
          </ac:spMkLst>
        </pc:spChg>
        <pc:spChg chg="add">
          <ac:chgData name="Bea Montenegro" userId="65d3c91a-73e9-4799-becb-247b768c9783" providerId="ADAL" clId="{1E935125-231D-4C33-8737-9E086A53F46F}" dt="2020-09-30T05:16:49.424" v="5074" actId="22"/>
          <ac:spMkLst>
            <pc:docMk/>
            <pc:sldMk cId="524201673" sldId="463"/>
            <ac:spMk id="8" creationId="{22F8E2FA-55EE-4C4A-9A82-3C0061A5284D}"/>
          </ac:spMkLst>
        </pc:spChg>
        <pc:spChg chg="add del mod ord">
          <ac:chgData name="Bea Montenegro" userId="65d3c91a-73e9-4799-becb-247b768c9783" providerId="ADAL" clId="{1E935125-231D-4C33-8737-9E086A53F46F}" dt="2020-09-30T05:18:52.122" v="5081" actId="700"/>
          <ac:spMkLst>
            <pc:docMk/>
            <pc:sldMk cId="524201673" sldId="463"/>
            <ac:spMk id="10" creationId="{6B72E37C-8F0C-4569-99BE-B7904C8D4E9E}"/>
          </ac:spMkLst>
        </pc:spChg>
        <pc:spChg chg="add del mod ord">
          <ac:chgData name="Bea Montenegro" userId="65d3c91a-73e9-4799-becb-247b768c9783" providerId="ADAL" clId="{1E935125-231D-4C33-8737-9E086A53F46F}" dt="2020-09-30T05:18:55.290" v="5082"/>
          <ac:spMkLst>
            <pc:docMk/>
            <pc:sldMk cId="524201673" sldId="463"/>
            <ac:spMk id="11" creationId="{3A34A6EA-FD3A-4E8C-8261-9F2FAC5E2A6E}"/>
          </ac:spMkLst>
        </pc:spChg>
        <pc:spChg chg="add del mod ord">
          <ac:chgData name="Bea Montenegro" userId="65d3c91a-73e9-4799-becb-247b768c9783" providerId="ADAL" clId="{1E935125-231D-4C33-8737-9E086A53F46F}" dt="2020-09-30T05:20:54.241" v="5150" actId="22"/>
          <ac:spMkLst>
            <pc:docMk/>
            <pc:sldMk cId="524201673" sldId="463"/>
            <ac:spMk id="12" creationId="{D4277288-E05A-40DD-8B50-27045CA3BE7E}"/>
          </ac:spMkLst>
        </pc:spChg>
        <pc:spChg chg="add mod">
          <ac:chgData name="Bea Montenegro" userId="65d3c91a-73e9-4799-becb-247b768c9783" providerId="ADAL" clId="{1E935125-231D-4C33-8737-9E086A53F46F}" dt="2020-09-30T05:20:43.059" v="5148" actId="20577"/>
          <ac:spMkLst>
            <pc:docMk/>
            <pc:sldMk cId="524201673" sldId="463"/>
            <ac:spMk id="13" creationId="{383BB4D4-7340-459D-A2BC-D2D34A45CDBD}"/>
          </ac:spMkLst>
        </pc:spChg>
        <pc:picChg chg="del">
          <ac:chgData name="Bea Montenegro" userId="65d3c91a-73e9-4799-becb-247b768c9783" providerId="ADAL" clId="{1E935125-231D-4C33-8737-9E086A53F46F}" dt="2020-09-30T05:20:46.945" v="5149" actId="21"/>
          <ac:picMkLst>
            <pc:docMk/>
            <pc:sldMk cId="524201673" sldId="463"/>
            <ac:picMk id="4" creationId="{6112CD95-55DD-4588-8567-975C46456928}"/>
          </ac:picMkLst>
        </pc:picChg>
        <pc:picChg chg="add mod">
          <ac:chgData name="Bea Montenegro" userId="65d3c91a-73e9-4799-becb-247b768c9783" providerId="ADAL" clId="{1E935125-231D-4C33-8737-9E086A53F46F}" dt="2020-09-30T05:20:54.241" v="5150" actId="22"/>
          <ac:picMkLst>
            <pc:docMk/>
            <pc:sldMk cId="524201673" sldId="463"/>
            <ac:picMk id="15" creationId="{E4496849-0DF4-4EBB-8C25-CCAC0660CAA9}"/>
          </ac:picMkLst>
        </pc:picChg>
      </pc:sldChg>
      <pc:sldChg chg="addSp delSp modSp del mod">
        <pc:chgData name="Bea Montenegro" userId="65d3c91a-73e9-4799-becb-247b768c9783" providerId="ADAL" clId="{1E935125-231D-4C33-8737-9E086A53F46F}" dt="2020-09-30T05:53:48.045" v="6099" actId="2696"/>
        <pc:sldMkLst>
          <pc:docMk/>
          <pc:sldMk cId="4064379351" sldId="464"/>
        </pc:sldMkLst>
        <pc:spChg chg="del">
          <ac:chgData name="Bea Montenegro" userId="65d3c91a-73e9-4799-becb-247b768c9783" providerId="ADAL" clId="{1E935125-231D-4C33-8737-9E086A53F46F}" dt="2020-09-30T05:30:02.881" v="5733" actId="478"/>
          <ac:spMkLst>
            <pc:docMk/>
            <pc:sldMk cId="4064379351" sldId="464"/>
            <ac:spMk id="3" creationId="{6775BCBC-80AD-4BB5-B2F3-2A55BDDB08C4}"/>
          </ac:spMkLst>
        </pc:spChg>
        <pc:spChg chg="add del mod">
          <ac:chgData name="Bea Montenegro" userId="65d3c91a-73e9-4799-becb-247b768c9783" providerId="ADAL" clId="{1E935125-231D-4C33-8737-9E086A53F46F}" dt="2020-09-30T05:30:08.019" v="5736" actId="478"/>
          <ac:spMkLst>
            <pc:docMk/>
            <pc:sldMk cId="4064379351" sldId="464"/>
            <ac:spMk id="7" creationId="{54EAF74C-7544-4128-9651-87EDC0E72B8E}"/>
          </ac:spMkLst>
        </pc:spChg>
        <pc:spChg chg="add mod">
          <ac:chgData name="Bea Montenegro" userId="65d3c91a-73e9-4799-becb-247b768c9783" providerId="ADAL" clId="{1E935125-231D-4C33-8737-9E086A53F46F}" dt="2020-09-30T05:30:50.802" v="5770" actId="255"/>
          <ac:spMkLst>
            <pc:docMk/>
            <pc:sldMk cId="4064379351" sldId="464"/>
            <ac:spMk id="8" creationId="{AEFEB125-5765-40AD-BBB6-102472169DD6}"/>
          </ac:spMkLst>
        </pc:spChg>
        <pc:picChg chg="del">
          <ac:chgData name="Bea Montenegro" userId="65d3c91a-73e9-4799-becb-247b768c9783" providerId="ADAL" clId="{1E935125-231D-4C33-8737-9E086A53F46F}" dt="2020-09-30T05:29:16.603" v="5727" actId="478"/>
          <ac:picMkLst>
            <pc:docMk/>
            <pc:sldMk cId="4064379351" sldId="464"/>
            <ac:picMk id="4" creationId="{AB4CE075-9EC5-4D56-9949-80AE6E976D20}"/>
          </ac:picMkLst>
        </pc:picChg>
        <pc:picChg chg="add del mod ord">
          <ac:chgData name="Bea Montenegro" userId="65d3c91a-73e9-4799-becb-247b768c9783" providerId="ADAL" clId="{1E935125-231D-4C33-8737-9E086A53F46F}" dt="2020-09-30T05:30:05.949" v="5735" actId="478"/>
          <ac:picMkLst>
            <pc:docMk/>
            <pc:sldMk cId="4064379351" sldId="464"/>
            <ac:picMk id="5" creationId="{CEAD4A15-EC80-4266-ADEA-8ABC6AE1BB54}"/>
          </ac:picMkLst>
        </pc:picChg>
      </pc:sldChg>
      <pc:sldChg chg="addSp modSp new del mod ord">
        <pc:chgData name="Bea Montenegro" userId="65d3c91a-73e9-4799-becb-247b768c9783" providerId="ADAL" clId="{1E935125-231D-4C33-8737-9E086A53F46F}" dt="2020-09-30T01:22:03.987" v="633" actId="2696"/>
        <pc:sldMkLst>
          <pc:docMk/>
          <pc:sldMk cId="1752171285" sldId="465"/>
        </pc:sldMkLst>
        <pc:spChg chg="add mod">
          <ac:chgData name="Bea Montenegro" userId="65d3c91a-73e9-4799-becb-247b768c9783" providerId="ADAL" clId="{1E935125-231D-4C33-8737-9E086A53F46F}" dt="2020-09-30T01:21:58.330" v="632" actId="20577"/>
          <ac:spMkLst>
            <pc:docMk/>
            <pc:sldMk cId="1752171285" sldId="465"/>
            <ac:spMk id="5" creationId="{CF792BB7-E4B6-4F37-B0F7-45C29D187A08}"/>
          </ac:spMkLst>
        </pc:spChg>
        <pc:picChg chg="add mod">
          <ac:chgData name="Bea Montenegro" userId="65d3c91a-73e9-4799-becb-247b768c9783" providerId="ADAL" clId="{1E935125-231D-4C33-8737-9E086A53F46F}" dt="2020-09-30T01:20:11.889" v="544" actId="1076"/>
          <ac:picMkLst>
            <pc:docMk/>
            <pc:sldMk cId="1752171285" sldId="465"/>
            <ac:picMk id="2" creationId="{FB020116-A822-4C02-B7AA-C37A2DB9AFE9}"/>
          </ac:picMkLst>
        </pc:picChg>
        <pc:picChg chg="add mod">
          <ac:chgData name="Bea Montenegro" userId="65d3c91a-73e9-4799-becb-247b768c9783" providerId="ADAL" clId="{1E935125-231D-4C33-8737-9E086A53F46F}" dt="2020-09-30T01:20:17.760" v="545" actId="1076"/>
          <ac:picMkLst>
            <pc:docMk/>
            <pc:sldMk cId="1752171285" sldId="465"/>
            <ac:picMk id="3" creationId="{B24599FF-2452-4B6D-B8C1-0C0BDFF9B786}"/>
          </ac:picMkLst>
        </pc:picChg>
      </pc:sldChg>
      <pc:sldChg chg="addSp delSp modSp add mod setBg">
        <pc:chgData name="Bea Montenegro" userId="65d3c91a-73e9-4799-becb-247b768c9783" providerId="ADAL" clId="{1E935125-231D-4C33-8737-9E086A53F46F}" dt="2020-09-30T03:38:56.653" v="4491" actId="113"/>
        <pc:sldMkLst>
          <pc:docMk/>
          <pc:sldMk cId="1927736966" sldId="465"/>
        </pc:sldMkLst>
        <pc:spChg chg="mod ord">
          <ac:chgData name="Bea Montenegro" userId="65d3c91a-73e9-4799-becb-247b768c9783" providerId="ADAL" clId="{1E935125-231D-4C33-8737-9E086A53F46F}" dt="2020-09-30T03:33:43.442" v="4094" actId="13926"/>
          <ac:spMkLst>
            <pc:docMk/>
            <pc:sldMk cId="1927736966" sldId="465"/>
            <ac:spMk id="2" creationId="{7D5566BE-0E3A-41BE-A56C-80EC47B64812}"/>
          </ac:spMkLst>
        </pc:spChg>
        <pc:spChg chg="del">
          <ac:chgData name="Bea Montenegro" userId="65d3c91a-73e9-4799-becb-247b768c9783" providerId="ADAL" clId="{1E935125-231D-4C33-8737-9E086A53F46F}" dt="2020-09-30T01:39:30.380" v="1480" actId="478"/>
          <ac:spMkLst>
            <pc:docMk/>
            <pc:sldMk cId="1927736966" sldId="465"/>
            <ac:spMk id="3" creationId="{895C3B4A-2A61-4C33-91CF-D9A7F7A3E900}"/>
          </ac:spMkLst>
        </pc:spChg>
        <pc:spChg chg="add del mod ord">
          <ac:chgData name="Bea Montenegro" userId="65d3c91a-73e9-4799-becb-247b768c9783" providerId="ADAL" clId="{1E935125-231D-4C33-8737-9E086A53F46F}" dt="2020-09-30T02:08:31.138" v="1691" actId="478"/>
          <ac:spMkLst>
            <pc:docMk/>
            <pc:sldMk cId="1927736966" sldId="465"/>
            <ac:spMk id="6" creationId="{0E1EEE1C-B657-4BC6-989D-D0291799C3D1}"/>
          </ac:spMkLst>
        </pc:spChg>
        <pc:spChg chg="add del mod">
          <ac:chgData name="Bea Montenegro" userId="65d3c91a-73e9-4799-becb-247b768c9783" providerId="ADAL" clId="{1E935125-231D-4C33-8737-9E086A53F46F}" dt="2020-09-30T02:08:47.842" v="1693" actId="478"/>
          <ac:spMkLst>
            <pc:docMk/>
            <pc:sldMk cId="1927736966" sldId="465"/>
            <ac:spMk id="10" creationId="{4C054403-EDA0-4B2C-A6BC-B233B25306C6}"/>
          </ac:spMkLst>
        </pc:spChg>
        <pc:spChg chg="add mod ord">
          <ac:chgData name="Bea Montenegro" userId="65d3c91a-73e9-4799-becb-247b768c9783" providerId="ADAL" clId="{1E935125-231D-4C33-8737-9E086A53F46F}" dt="2020-09-30T02:11:44.311" v="1900" actId="1037"/>
          <ac:spMkLst>
            <pc:docMk/>
            <pc:sldMk cId="1927736966" sldId="465"/>
            <ac:spMk id="15" creationId="{6EE24498-580C-4740-B02C-C5586E4B85E8}"/>
          </ac:spMkLst>
        </pc:spChg>
        <pc:spChg chg="add">
          <ac:chgData name="Bea Montenegro" userId="65d3c91a-73e9-4799-becb-247b768c9783" providerId="ADAL" clId="{1E935125-231D-4C33-8737-9E086A53F46F}" dt="2020-09-30T02:08:32.591" v="1692" actId="22"/>
          <ac:spMkLst>
            <pc:docMk/>
            <pc:sldMk cId="1927736966" sldId="465"/>
            <ac:spMk id="16" creationId="{76561AF2-C85E-40BC-848E-2DB7C285A690}"/>
          </ac:spMkLst>
        </pc:spChg>
        <pc:spChg chg="add mod">
          <ac:chgData name="Bea Montenegro" userId="65d3c91a-73e9-4799-becb-247b768c9783" providerId="ADAL" clId="{1E935125-231D-4C33-8737-9E086A53F46F}" dt="2020-09-30T02:10:26.811" v="1866" actId="115"/>
          <ac:spMkLst>
            <pc:docMk/>
            <pc:sldMk cId="1927736966" sldId="465"/>
            <ac:spMk id="18" creationId="{B8460ADB-669F-4C65-8952-7FBD6D601FC9}"/>
          </ac:spMkLst>
        </pc:spChg>
        <pc:spChg chg="add mod">
          <ac:chgData name="Bea Montenegro" userId="65d3c91a-73e9-4799-becb-247b768c9783" providerId="ADAL" clId="{1E935125-231D-4C33-8737-9E086A53F46F}" dt="2020-09-30T03:38:56.653" v="4491" actId="113"/>
          <ac:spMkLst>
            <pc:docMk/>
            <pc:sldMk cId="1927736966" sldId="465"/>
            <ac:spMk id="20" creationId="{DF85F232-9A66-413E-9215-E78BEE4E67EE}"/>
          </ac:spMkLst>
        </pc:spChg>
        <pc:spChg chg="add mod">
          <ac:chgData name="Bea Montenegro" userId="65d3c91a-73e9-4799-becb-247b768c9783" providerId="ADAL" clId="{1E935125-231D-4C33-8737-9E086A53F46F}" dt="2020-09-30T02:11:11.387" v="1878" actId="207"/>
          <ac:spMkLst>
            <pc:docMk/>
            <pc:sldMk cId="1927736966" sldId="465"/>
            <ac:spMk id="23" creationId="{1FBE150C-4556-4CD3-8EBD-086F565142F8}"/>
          </ac:spMkLst>
        </pc:spChg>
        <pc:picChg chg="del">
          <ac:chgData name="Bea Montenegro" userId="65d3c91a-73e9-4799-becb-247b768c9783" providerId="ADAL" clId="{1E935125-231D-4C33-8737-9E086A53F46F}" dt="2020-09-30T01:30:56.897" v="1155" actId="478"/>
          <ac:picMkLst>
            <pc:docMk/>
            <pc:sldMk cId="1927736966" sldId="465"/>
            <ac:picMk id="4" creationId="{0A41D26D-9EA4-49C4-92F1-769A1D673FA3}"/>
          </ac:picMkLst>
        </pc:picChg>
        <pc:picChg chg="del ord">
          <ac:chgData name="Bea Montenegro" userId="65d3c91a-73e9-4799-becb-247b768c9783" providerId="ADAL" clId="{1E935125-231D-4C33-8737-9E086A53F46F}" dt="2020-09-30T02:01:48.437" v="1619" actId="478"/>
          <ac:picMkLst>
            <pc:docMk/>
            <pc:sldMk cId="1927736966" sldId="465"/>
            <ac:picMk id="5" creationId="{0A0E0D5D-8530-4C03-A3DF-AE17BF4B15D8}"/>
          </ac:picMkLst>
        </pc:picChg>
        <pc:picChg chg="add del mod">
          <ac:chgData name="Bea Montenegro" userId="65d3c91a-73e9-4799-becb-247b768c9783" providerId="ADAL" clId="{1E935125-231D-4C33-8737-9E086A53F46F}" dt="2020-09-30T01:56:11.393" v="1602" actId="478"/>
          <ac:picMkLst>
            <pc:docMk/>
            <pc:sldMk cId="1927736966" sldId="465"/>
            <ac:picMk id="8" creationId="{590CC16E-C794-4BD1-9894-A4F553F0B1BD}"/>
          </ac:picMkLst>
        </pc:picChg>
        <pc:picChg chg="add del">
          <ac:chgData name="Bea Montenegro" userId="65d3c91a-73e9-4799-becb-247b768c9783" providerId="ADAL" clId="{1E935125-231D-4C33-8737-9E086A53F46F}" dt="2020-09-30T01:42:24.338" v="1486" actId="22"/>
          <ac:picMkLst>
            <pc:docMk/>
            <pc:sldMk cId="1927736966" sldId="465"/>
            <ac:picMk id="12" creationId="{2C7BDE2E-3505-43FA-A8D4-F7C6074964F5}"/>
          </ac:picMkLst>
        </pc:picChg>
        <pc:picChg chg="add del mod ord">
          <ac:chgData name="Bea Montenegro" userId="65d3c91a-73e9-4799-becb-247b768c9783" providerId="ADAL" clId="{1E935125-231D-4C33-8737-9E086A53F46F}" dt="2020-09-30T02:11:44.748" v="1901" actId="1037"/>
          <ac:picMkLst>
            <pc:docMk/>
            <pc:sldMk cId="1927736966" sldId="465"/>
            <ac:picMk id="14" creationId="{57BA60B7-1CBE-4CDD-91F0-67C548491D4A}"/>
          </ac:picMkLst>
        </pc:picChg>
        <pc:picChg chg="add mod">
          <ac:chgData name="Bea Montenegro" userId="65d3c91a-73e9-4799-becb-247b768c9783" providerId="ADAL" clId="{1E935125-231D-4C33-8737-9E086A53F46F}" dt="2020-09-30T03:34:15.186" v="4105" actId="1036"/>
          <ac:picMkLst>
            <pc:docMk/>
            <pc:sldMk cId="1927736966" sldId="465"/>
            <ac:picMk id="24" creationId="{4F158175-3967-4E3B-9489-71A547CDCF0A}"/>
          </ac:picMkLst>
        </pc:picChg>
        <pc:cxnChg chg="add del">
          <ac:chgData name="Bea Montenegro" userId="65d3c91a-73e9-4799-becb-247b768c9783" providerId="ADAL" clId="{1E935125-231D-4C33-8737-9E086A53F46F}" dt="2020-09-30T02:00:57.934" v="1613" actId="26606"/>
          <ac:cxnSpMkLst>
            <pc:docMk/>
            <pc:sldMk cId="1927736966" sldId="465"/>
            <ac:cxnSpMk id="19" creationId="{A7F400EE-A8A5-48AF-B4D6-291B52C6F0B0}"/>
          </ac:cxnSpMkLst>
        </pc:cxnChg>
      </pc:sldChg>
      <pc:sldChg chg="addSp delSp modSp add mod ord">
        <pc:chgData name="Bea Montenegro" userId="65d3c91a-73e9-4799-becb-247b768c9783" providerId="ADAL" clId="{1E935125-231D-4C33-8737-9E086A53F46F}" dt="2020-09-30T02:51:21.884" v="3132" actId="13926"/>
        <pc:sldMkLst>
          <pc:docMk/>
          <pc:sldMk cId="314009451" sldId="466"/>
        </pc:sldMkLst>
        <pc:spChg chg="add del">
          <ac:chgData name="Bea Montenegro" userId="65d3c91a-73e9-4799-becb-247b768c9783" providerId="ADAL" clId="{1E935125-231D-4C33-8737-9E086A53F46F}" dt="2020-09-30T02:49:51.233" v="3041" actId="478"/>
          <ac:spMkLst>
            <pc:docMk/>
            <pc:sldMk cId="314009451" sldId="466"/>
            <ac:spMk id="2" creationId="{7D5566BE-0E3A-41BE-A56C-80EC47B64812}"/>
          </ac:spMkLst>
        </pc:spChg>
        <pc:spChg chg="del mod">
          <ac:chgData name="Bea Montenegro" userId="65d3c91a-73e9-4799-becb-247b768c9783" providerId="ADAL" clId="{1E935125-231D-4C33-8737-9E086A53F46F}" dt="2020-09-30T02:18:41.987" v="2035" actId="1032"/>
          <ac:spMkLst>
            <pc:docMk/>
            <pc:sldMk cId="314009451" sldId="466"/>
            <ac:spMk id="3" creationId="{895C3B4A-2A61-4C33-91CF-D9A7F7A3E900}"/>
          </ac:spMkLst>
        </pc:spChg>
        <pc:spChg chg="add del mod">
          <ac:chgData name="Bea Montenegro" userId="65d3c91a-73e9-4799-becb-247b768c9783" providerId="ADAL" clId="{1E935125-231D-4C33-8737-9E086A53F46F}" dt="2020-09-30T02:49:41.050" v="3036" actId="478"/>
          <ac:spMkLst>
            <pc:docMk/>
            <pc:sldMk cId="314009451" sldId="466"/>
            <ac:spMk id="8" creationId="{937D94D9-A9E1-43C3-9AEF-0AD25EB71429}"/>
          </ac:spMkLst>
        </pc:spChg>
        <pc:spChg chg="add del mod">
          <ac:chgData name="Bea Montenegro" userId="65d3c91a-73e9-4799-becb-247b768c9783" providerId="ADAL" clId="{1E935125-231D-4C33-8737-9E086A53F46F}" dt="2020-09-30T02:49:49.846" v="3040" actId="478"/>
          <ac:spMkLst>
            <pc:docMk/>
            <pc:sldMk cId="314009451" sldId="466"/>
            <ac:spMk id="10" creationId="{A551F7A9-7825-4CB6-91BF-046E3B0F29A3}"/>
          </ac:spMkLst>
        </pc:spChg>
        <pc:spChg chg="add del mod">
          <ac:chgData name="Bea Montenegro" userId="65d3c91a-73e9-4799-becb-247b768c9783" providerId="ADAL" clId="{1E935125-231D-4C33-8737-9E086A53F46F}" dt="2020-09-30T02:49:49.363" v="3039"/>
          <ac:spMkLst>
            <pc:docMk/>
            <pc:sldMk cId="314009451" sldId="466"/>
            <ac:spMk id="11" creationId="{2331CD77-525E-4014-8B1D-AAA2EA911B4C}"/>
          </ac:spMkLst>
        </pc:spChg>
        <pc:spChg chg="add del mod">
          <ac:chgData name="Bea Montenegro" userId="65d3c91a-73e9-4799-becb-247b768c9783" providerId="ADAL" clId="{1E935125-231D-4C33-8737-9E086A53F46F}" dt="2020-09-30T02:51:21.884" v="3132" actId="13926"/>
          <ac:spMkLst>
            <pc:docMk/>
            <pc:sldMk cId="314009451" sldId="466"/>
            <ac:spMk id="13" creationId="{C20B1F4B-D3B6-4744-8D7D-D3BAD7E5178B}"/>
          </ac:spMkLst>
        </pc:spChg>
        <pc:spChg chg="add del mod">
          <ac:chgData name="Bea Montenegro" userId="65d3c91a-73e9-4799-becb-247b768c9783" providerId="ADAL" clId="{1E935125-231D-4C33-8737-9E086A53F46F}" dt="2020-09-30T02:49:58.235" v="3044"/>
          <ac:spMkLst>
            <pc:docMk/>
            <pc:sldMk cId="314009451" sldId="466"/>
            <ac:spMk id="14" creationId="{6D3CFC4D-39AB-416F-B76C-6B7FD78B615C}"/>
          </ac:spMkLst>
        </pc:spChg>
        <pc:graphicFrameChg chg="add mod modGraphic">
          <ac:chgData name="Bea Montenegro" userId="65d3c91a-73e9-4799-becb-247b768c9783" providerId="ADAL" clId="{1E935125-231D-4C33-8737-9E086A53F46F}" dt="2020-09-30T02:26:36.162" v="2478" actId="20577"/>
          <ac:graphicFrameMkLst>
            <pc:docMk/>
            <pc:sldMk cId="314009451" sldId="466"/>
            <ac:graphicFrameMk id="7" creationId="{34B4E997-2D7E-47CE-BD52-B92ABF2386C9}"/>
          </ac:graphicFrameMkLst>
        </pc:graphicFrameChg>
        <pc:picChg chg="del">
          <ac:chgData name="Bea Montenegro" userId="65d3c91a-73e9-4799-becb-247b768c9783" providerId="ADAL" clId="{1E935125-231D-4C33-8737-9E086A53F46F}" dt="2020-09-30T02:17:30.502" v="2033" actId="478"/>
          <ac:picMkLst>
            <pc:docMk/>
            <pc:sldMk cId="314009451" sldId="466"/>
            <ac:picMk id="4" creationId="{0A41D26D-9EA4-49C4-92F1-769A1D673FA3}"/>
          </ac:picMkLst>
        </pc:picChg>
      </pc:sldChg>
      <pc:sldChg chg="new del">
        <pc:chgData name="Bea Montenegro" userId="65d3c91a-73e9-4799-becb-247b768c9783" providerId="ADAL" clId="{1E935125-231D-4C33-8737-9E086A53F46F}" dt="2020-09-30T01:42:58.295" v="1490" actId="680"/>
        <pc:sldMkLst>
          <pc:docMk/>
          <pc:sldMk cId="474674329" sldId="466"/>
        </pc:sldMkLst>
      </pc:sldChg>
      <pc:sldChg chg="addSp modSp new del mod setBg">
        <pc:chgData name="Bea Montenegro" userId="65d3c91a-73e9-4799-becb-247b768c9783" providerId="ADAL" clId="{1E935125-231D-4C33-8737-9E086A53F46F}" dt="2020-09-30T02:09:08" v="1696" actId="2696"/>
        <pc:sldMkLst>
          <pc:docMk/>
          <pc:sldMk cId="1308806523" sldId="466"/>
        </pc:sldMkLst>
        <pc:spChg chg="mod ord">
          <ac:chgData name="Bea Montenegro" userId="65d3c91a-73e9-4799-becb-247b768c9783" providerId="ADAL" clId="{1E935125-231D-4C33-8737-9E086A53F46F}" dt="2020-09-30T01:43:26.542" v="1493" actId="26606"/>
          <ac:spMkLst>
            <pc:docMk/>
            <pc:sldMk cId="1308806523" sldId="466"/>
            <ac:spMk id="2" creationId="{23873B1A-9476-49D0-BDA9-BDCF0CAD9FE8}"/>
          </ac:spMkLst>
        </pc:spChg>
        <pc:spChg chg="add">
          <ac:chgData name="Bea Montenegro" userId="65d3c91a-73e9-4799-becb-247b768c9783" providerId="ADAL" clId="{1E935125-231D-4C33-8737-9E086A53F46F}" dt="2020-09-30T01:49:56.614" v="1510" actId="22"/>
          <ac:spMkLst>
            <pc:docMk/>
            <pc:sldMk cId="1308806523" sldId="466"/>
            <ac:spMk id="5" creationId="{C4A87D4A-F117-4C06-A6DF-CB428703C5CE}"/>
          </ac:spMkLst>
        </pc:spChg>
        <pc:spChg chg="add">
          <ac:chgData name="Bea Montenegro" userId="65d3c91a-73e9-4799-becb-247b768c9783" providerId="ADAL" clId="{1E935125-231D-4C33-8737-9E086A53F46F}" dt="2020-09-30T01:43:26.542" v="1493" actId="26606"/>
          <ac:spMkLst>
            <pc:docMk/>
            <pc:sldMk cId="1308806523" sldId="466"/>
            <ac:spMk id="9" creationId="{E91DC736-0EF8-4F87-9146-EBF1D2EE4D3D}"/>
          </ac:spMkLst>
        </pc:spChg>
        <pc:spChg chg="add">
          <ac:chgData name="Bea Montenegro" userId="65d3c91a-73e9-4799-becb-247b768c9783" providerId="ADAL" clId="{1E935125-231D-4C33-8737-9E086A53F46F}" dt="2020-09-30T01:43:26.542" v="1493" actId="26606"/>
          <ac:spMkLst>
            <pc:docMk/>
            <pc:sldMk cId="1308806523" sldId="466"/>
            <ac:spMk id="11" creationId="{097CD68E-23E3-4007-8847-CD0944C4F7BE}"/>
          </ac:spMkLst>
        </pc:spChg>
        <pc:spChg chg="add">
          <ac:chgData name="Bea Montenegro" userId="65d3c91a-73e9-4799-becb-247b768c9783" providerId="ADAL" clId="{1E935125-231D-4C33-8737-9E086A53F46F}" dt="2020-09-30T01:43:26.542" v="1493" actId="26606"/>
          <ac:spMkLst>
            <pc:docMk/>
            <pc:sldMk cId="1308806523" sldId="466"/>
            <ac:spMk id="13" creationId="{AF2F604E-43BE-4DC3-B983-E071523364F8}"/>
          </ac:spMkLst>
        </pc:spChg>
        <pc:spChg chg="add">
          <ac:chgData name="Bea Montenegro" userId="65d3c91a-73e9-4799-becb-247b768c9783" providerId="ADAL" clId="{1E935125-231D-4C33-8737-9E086A53F46F}" dt="2020-09-30T01:43:26.542" v="1493" actId="26606"/>
          <ac:spMkLst>
            <pc:docMk/>
            <pc:sldMk cId="1308806523" sldId="466"/>
            <ac:spMk id="15" creationId="{08C9B587-E65E-4B52-B37C-ABEBB6E87928}"/>
          </ac:spMkLst>
        </pc:spChg>
        <pc:picChg chg="add mod">
          <ac:chgData name="Bea Montenegro" userId="65d3c91a-73e9-4799-becb-247b768c9783" providerId="ADAL" clId="{1E935125-231D-4C33-8737-9E086A53F46F}" dt="2020-09-30T02:00:12.859" v="1610" actId="1076"/>
          <ac:picMkLst>
            <pc:docMk/>
            <pc:sldMk cId="1308806523" sldId="466"/>
            <ac:picMk id="4" creationId="{CE1764DD-9BD0-44A6-A7B1-1046B5DE41A8}"/>
          </ac:picMkLst>
        </pc:picChg>
      </pc:sldChg>
      <pc:sldChg chg="addSp delSp modSp add mod ord setBg">
        <pc:chgData name="Bea Montenegro" userId="65d3c91a-73e9-4799-becb-247b768c9783" providerId="ADAL" clId="{1E935125-231D-4C33-8737-9E086A53F46F}" dt="2020-09-30T05:10:36.379" v="4965" actId="20577"/>
        <pc:sldMkLst>
          <pc:docMk/>
          <pc:sldMk cId="316623040" sldId="467"/>
        </pc:sldMkLst>
        <pc:spChg chg="mod">
          <ac:chgData name="Bea Montenegro" userId="65d3c91a-73e9-4799-becb-247b768c9783" providerId="ADAL" clId="{1E935125-231D-4C33-8737-9E086A53F46F}" dt="2020-09-30T05:10:36.379" v="4965" actId="20577"/>
          <ac:spMkLst>
            <pc:docMk/>
            <pc:sldMk cId="316623040" sldId="467"/>
            <ac:spMk id="2" creationId="{7D5566BE-0E3A-41BE-A56C-80EC47B64812}"/>
          </ac:spMkLst>
        </pc:spChg>
        <pc:spChg chg="del">
          <ac:chgData name="Bea Montenegro" userId="65d3c91a-73e9-4799-becb-247b768c9783" providerId="ADAL" clId="{1E935125-231D-4C33-8737-9E086A53F46F}" dt="2020-09-30T02:31:53.932" v="2506" actId="478"/>
          <ac:spMkLst>
            <pc:docMk/>
            <pc:sldMk cId="316623040" sldId="467"/>
            <ac:spMk id="3" creationId="{895C3B4A-2A61-4C33-91CF-D9A7F7A3E900}"/>
          </ac:spMkLst>
        </pc:spChg>
        <pc:spChg chg="mod">
          <ac:chgData name="Bea Montenegro" userId="65d3c91a-73e9-4799-becb-247b768c9783" providerId="ADAL" clId="{1E935125-231D-4C33-8737-9E086A53F46F}" dt="2020-09-30T05:10:25.346" v="4960" actId="20577"/>
          <ac:spMkLst>
            <pc:docMk/>
            <pc:sldMk cId="316623040" sldId="467"/>
            <ac:spMk id="6" creationId="{0E1EEE1C-B657-4BC6-989D-D0291799C3D1}"/>
          </ac:spMkLst>
        </pc:spChg>
        <pc:spChg chg="add del mod">
          <ac:chgData name="Bea Montenegro" userId="65d3c91a-73e9-4799-becb-247b768c9783" providerId="ADAL" clId="{1E935125-231D-4C33-8737-9E086A53F46F}" dt="2020-09-30T02:37:48.386" v="2507" actId="931"/>
          <ac:spMkLst>
            <pc:docMk/>
            <pc:sldMk cId="316623040" sldId="467"/>
            <ac:spMk id="8" creationId="{88E6D99B-7FB0-41CA-B446-2E17C13228B3}"/>
          </ac:spMkLst>
        </pc:spChg>
        <pc:spChg chg="add del mod">
          <ac:chgData name="Bea Montenegro" userId="65d3c91a-73e9-4799-becb-247b768c9783" providerId="ADAL" clId="{1E935125-231D-4C33-8737-9E086A53F46F}" dt="2020-09-30T02:46:18.578" v="2810" actId="478"/>
          <ac:spMkLst>
            <pc:docMk/>
            <pc:sldMk cId="316623040" sldId="467"/>
            <ac:spMk id="17" creationId="{395E7981-9203-43E7-B848-7D7C412DFADF}"/>
          </ac:spMkLst>
        </pc:spChg>
        <pc:spChg chg="add mod">
          <ac:chgData name="Bea Montenegro" userId="65d3c91a-73e9-4799-becb-247b768c9783" providerId="ADAL" clId="{1E935125-231D-4C33-8737-9E086A53F46F}" dt="2020-09-30T03:28:29.625" v="3973" actId="948"/>
          <ac:spMkLst>
            <pc:docMk/>
            <pc:sldMk cId="316623040" sldId="467"/>
            <ac:spMk id="19" creationId="{B6CC5F13-AB80-46AC-8A0B-67FDB6234C8F}"/>
          </ac:spMkLst>
        </pc:spChg>
        <pc:spChg chg="add del">
          <ac:chgData name="Bea Montenegro" userId="65d3c91a-73e9-4799-becb-247b768c9783" providerId="ADAL" clId="{1E935125-231D-4C33-8737-9E086A53F46F}" dt="2020-09-30T02:39:04.135" v="2509" actId="26606"/>
          <ac:spMkLst>
            <pc:docMk/>
            <pc:sldMk cId="316623040" sldId="467"/>
            <ac:spMk id="20" creationId="{BD91D9E2-98DD-4A76-941B-84C4BF8ED733}"/>
          </ac:spMkLst>
        </pc:spChg>
        <pc:spChg chg="add del mod">
          <ac:chgData name="Bea Montenegro" userId="65d3c91a-73e9-4799-becb-247b768c9783" providerId="ADAL" clId="{1E935125-231D-4C33-8737-9E086A53F46F}" dt="2020-09-30T02:48:18.061" v="3034"/>
          <ac:spMkLst>
            <pc:docMk/>
            <pc:sldMk cId="316623040" sldId="467"/>
            <ac:spMk id="21" creationId="{4A1887B5-597E-4CD8-96C6-2347D05E0234}"/>
          </ac:spMkLst>
        </pc:spChg>
        <pc:spChg chg="add mod">
          <ac:chgData name="Bea Montenegro" userId="65d3c91a-73e9-4799-becb-247b768c9783" providerId="ADAL" clId="{1E935125-231D-4C33-8737-9E086A53F46F}" dt="2020-09-30T03:28:29.625" v="3973" actId="948"/>
          <ac:spMkLst>
            <pc:docMk/>
            <pc:sldMk cId="316623040" sldId="467"/>
            <ac:spMk id="22" creationId="{06EF19D9-6C20-4A6D-A44E-4CD7315E7AB4}"/>
          </ac:spMkLst>
        </pc:spChg>
        <pc:spChg chg="add del">
          <ac:chgData name="Bea Montenegro" userId="65d3c91a-73e9-4799-becb-247b768c9783" providerId="ADAL" clId="{1E935125-231D-4C33-8737-9E086A53F46F}" dt="2020-09-30T02:39:04.135" v="2509" actId="26606"/>
          <ac:spMkLst>
            <pc:docMk/>
            <pc:sldMk cId="316623040" sldId="467"/>
            <ac:spMk id="23" creationId="{C4E4288A-DFC8-40A2-90E5-70E851A933AD}"/>
          </ac:spMkLst>
        </pc:spChg>
        <pc:spChg chg="add mod">
          <ac:chgData name="Bea Montenegro" userId="65d3c91a-73e9-4799-becb-247b768c9783" providerId="ADAL" clId="{1E935125-231D-4C33-8737-9E086A53F46F}" dt="2020-09-30T03:28:29.625" v="3973" actId="948"/>
          <ac:spMkLst>
            <pc:docMk/>
            <pc:sldMk cId="316623040" sldId="467"/>
            <ac:spMk id="24" creationId="{FFA9EEE9-23C0-4A0C-B3D6-58F4EEFA59B4}"/>
          </ac:spMkLst>
        </pc:spChg>
        <pc:spChg chg="add mod">
          <ac:chgData name="Bea Montenegro" userId="65d3c91a-73e9-4799-becb-247b768c9783" providerId="ADAL" clId="{1E935125-231D-4C33-8737-9E086A53F46F}" dt="2020-09-30T03:28:29.625" v="3973" actId="948"/>
          <ac:spMkLst>
            <pc:docMk/>
            <pc:sldMk cId="316623040" sldId="467"/>
            <ac:spMk id="28" creationId="{2E37266F-79A3-4614-A652-C2A4CDDAD0C8}"/>
          </ac:spMkLst>
        </pc:spChg>
        <pc:spChg chg="add del">
          <ac:chgData name="Bea Montenegro" userId="65d3c91a-73e9-4799-becb-247b768c9783" providerId="ADAL" clId="{1E935125-231D-4C33-8737-9E086A53F46F}" dt="2020-09-30T02:39:04.135" v="2509" actId="26606"/>
          <ac:spMkLst>
            <pc:docMk/>
            <pc:sldMk cId="316623040" sldId="467"/>
            <ac:spMk id="29" creationId="{FDF32B5C-56CA-41B2-B98F-3B71817347B0}"/>
          </ac:spMkLst>
        </pc:spChg>
        <pc:spChg chg="add del">
          <ac:chgData name="Bea Montenegro" userId="65d3c91a-73e9-4799-becb-247b768c9783" providerId="ADAL" clId="{1E935125-231D-4C33-8737-9E086A53F46F}" dt="2020-09-30T02:39:04.135" v="2509" actId="26606"/>
          <ac:spMkLst>
            <pc:docMk/>
            <pc:sldMk cId="316623040" sldId="467"/>
            <ac:spMk id="31" creationId="{D13042C5-FBFD-461A-A131-5C448FAF37E1}"/>
          </ac:spMkLst>
        </pc:spChg>
        <pc:spChg chg="add del">
          <ac:chgData name="Bea Montenegro" userId="65d3c91a-73e9-4799-becb-247b768c9783" providerId="ADAL" clId="{1E935125-231D-4C33-8737-9E086A53F46F}" dt="2020-09-30T02:39:04.135" v="2509" actId="26606"/>
          <ac:spMkLst>
            <pc:docMk/>
            <pc:sldMk cId="316623040" sldId="467"/>
            <ac:spMk id="33" creationId="{53339482-2518-48ED-BB8A-78BA44D806CF}"/>
          </ac:spMkLst>
        </pc:spChg>
        <pc:spChg chg="add del">
          <ac:chgData name="Bea Montenegro" userId="65d3c91a-73e9-4799-becb-247b768c9783" providerId="ADAL" clId="{1E935125-231D-4C33-8737-9E086A53F46F}" dt="2020-09-30T02:39:04.135" v="2509" actId="26606"/>
          <ac:spMkLst>
            <pc:docMk/>
            <pc:sldMk cId="316623040" sldId="467"/>
            <ac:spMk id="35" creationId="{EEC55F4D-D9C2-4111-949F-1021A85FC8D1}"/>
          </ac:spMkLst>
        </pc:spChg>
        <pc:grpChg chg="add del">
          <ac:chgData name="Bea Montenegro" userId="65d3c91a-73e9-4799-becb-247b768c9783" providerId="ADAL" clId="{1E935125-231D-4C33-8737-9E086A53F46F}" dt="2020-09-30T02:39:04.135" v="2509" actId="26606"/>
          <ac:grpSpMkLst>
            <pc:docMk/>
            <pc:sldMk cId="316623040" sldId="467"/>
            <ac:grpSpMk id="25" creationId="{B63C2D82-D4FA-4A37-BB01-1E7B21E4FF20}"/>
          </ac:grpSpMkLst>
        </pc:grpChg>
        <pc:picChg chg="del">
          <ac:chgData name="Bea Montenegro" userId="65d3c91a-73e9-4799-becb-247b768c9783" providerId="ADAL" clId="{1E935125-231D-4C33-8737-9E086A53F46F}" dt="2020-09-30T02:31:41.322" v="2505" actId="478"/>
          <ac:picMkLst>
            <pc:docMk/>
            <pc:sldMk cId="316623040" sldId="467"/>
            <ac:picMk id="4" creationId="{0A41D26D-9EA4-49C4-92F1-769A1D673FA3}"/>
          </ac:picMkLst>
        </pc:picChg>
        <pc:picChg chg="add mod ord">
          <ac:chgData name="Bea Montenegro" userId="65d3c91a-73e9-4799-becb-247b768c9783" providerId="ADAL" clId="{1E935125-231D-4C33-8737-9E086A53F46F}" dt="2020-09-30T02:52:40.202" v="3140" actId="465"/>
          <ac:picMkLst>
            <pc:docMk/>
            <pc:sldMk cId="316623040" sldId="467"/>
            <ac:picMk id="10" creationId="{35C0C262-8F24-4F5D-B823-23A4128E2CF2}"/>
          </ac:picMkLst>
        </pc:picChg>
        <pc:picChg chg="add mod ord">
          <ac:chgData name="Bea Montenegro" userId="65d3c91a-73e9-4799-becb-247b768c9783" providerId="ADAL" clId="{1E935125-231D-4C33-8737-9E086A53F46F}" dt="2020-09-30T02:52:40.202" v="3140" actId="465"/>
          <ac:picMkLst>
            <pc:docMk/>
            <pc:sldMk cId="316623040" sldId="467"/>
            <ac:picMk id="12" creationId="{B770113C-CEEB-44EE-8346-99B74F6339A9}"/>
          </ac:picMkLst>
        </pc:picChg>
        <pc:picChg chg="add mod ord">
          <ac:chgData name="Bea Montenegro" userId="65d3c91a-73e9-4799-becb-247b768c9783" providerId="ADAL" clId="{1E935125-231D-4C33-8737-9E086A53F46F}" dt="2020-09-30T02:43:06.635" v="2539" actId="207"/>
          <ac:picMkLst>
            <pc:docMk/>
            <pc:sldMk cId="316623040" sldId="467"/>
            <ac:picMk id="14" creationId="{910E421A-87E1-444B-9A0E-1AFF702D9BF3}"/>
          </ac:picMkLst>
        </pc:picChg>
        <pc:picChg chg="add mod ord">
          <ac:chgData name="Bea Montenegro" userId="65d3c91a-73e9-4799-becb-247b768c9783" providerId="ADAL" clId="{1E935125-231D-4C33-8737-9E086A53F46F}" dt="2020-09-30T02:44:28.818" v="2738" actId="1076"/>
          <ac:picMkLst>
            <pc:docMk/>
            <pc:sldMk cId="316623040" sldId="467"/>
            <ac:picMk id="16" creationId="{E15330A0-0B2A-4A37-9312-45502D5CF7EC}"/>
          </ac:picMkLst>
        </pc:picChg>
        <pc:picChg chg="add mod">
          <ac:chgData name="Bea Montenegro" userId="65d3c91a-73e9-4799-becb-247b768c9783" providerId="ADAL" clId="{1E935125-231D-4C33-8737-9E086A53F46F}" dt="2020-09-30T02:47:40.665" v="3028" actId="1076"/>
          <ac:picMkLst>
            <pc:docMk/>
            <pc:sldMk cId="316623040" sldId="467"/>
            <ac:picMk id="18" creationId="{A55596CB-83BE-4DBA-99AE-ACB7A3EFD9AD}"/>
          </ac:picMkLst>
        </pc:picChg>
      </pc:sldChg>
      <pc:sldChg chg="addSp delSp modSp new del mod setBg">
        <pc:chgData name="Bea Montenegro" userId="65d3c91a-73e9-4799-becb-247b768c9783" providerId="ADAL" clId="{1E935125-231D-4C33-8737-9E086A53F46F}" dt="2020-09-30T02:09:04.856" v="1695" actId="2696"/>
        <pc:sldMkLst>
          <pc:docMk/>
          <pc:sldMk cId="3825915068" sldId="467"/>
        </pc:sldMkLst>
        <pc:spChg chg="mod ord">
          <ac:chgData name="Bea Montenegro" userId="65d3c91a-73e9-4799-becb-247b768c9783" providerId="ADAL" clId="{1E935125-231D-4C33-8737-9E086A53F46F}" dt="2020-09-30T01:44:05.666" v="1496" actId="26606"/>
          <ac:spMkLst>
            <pc:docMk/>
            <pc:sldMk cId="3825915068" sldId="467"/>
            <ac:spMk id="2" creationId="{BC477176-CECC-4183-B985-DA9A500ABFFC}"/>
          </ac:spMkLst>
        </pc:spChg>
        <pc:spChg chg="del">
          <ac:chgData name="Bea Montenegro" userId="65d3c91a-73e9-4799-becb-247b768c9783" providerId="ADAL" clId="{1E935125-231D-4C33-8737-9E086A53F46F}" dt="2020-09-30T01:44:05.666" v="1496" actId="26606"/>
          <ac:spMkLst>
            <pc:docMk/>
            <pc:sldMk cId="3825915068" sldId="467"/>
            <ac:spMk id="3" creationId="{9D7EB33F-432D-420B-84B3-9037B126E2C0}"/>
          </ac:spMkLst>
        </pc:spChg>
        <pc:spChg chg="add">
          <ac:chgData name="Bea Montenegro" userId="65d3c91a-73e9-4799-becb-247b768c9783" providerId="ADAL" clId="{1E935125-231D-4C33-8737-9E086A53F46F}" dt="2020-09-30T01:44:05.666" v="1496" actId="26606"/>
          <ac:spMkLst>
            <pc:docMk/>
            <pc:sldMk cId="3825915068" sldId="467"/>
            <ac:spMk id="10" creationId="{5EB73228-F09B-409F-9EC1-7E853C4F5B43}"/>
          </ac:spMkLst>
        </pc:spChg>
        <pc:spChg chg="add">
          <ac:chgData name="Bea Montenegro" userId="65d3c91a-73e9-4799-becb-247b768c9783" providerId="ADAL" clId="{1E935125-231D-4C33-8737-9E086A53F46F}" dt="2020-09-30T01:44:05.666" v="1496" actId="26606"/>
          <ac:spMkLst>
            <pc:docMk/>
            <pc:sldMk cId="3825915068" sldId="467"/>
            <ac:spMk id="12" creationId="{3150A4AE-7BE7-480D-BD8C-3951E6479910}"/>
          </ac:spMkLst>
        </pc:spChg>
        <pc:picChg chg="add mod">
          <ac:chgData name="Bea Montenegro" userId="65d3c91a-73e9-4799-becb-247b768c9783" providerId="ADAL" clId="{1E935125-231D-4C33-8737-9E086A53F46F}" dt="2020-09-30T01:44:05.666" v="1496" actId="26606"/>
          <ac:picMkLst>
            <pc:docMk/>
            <pc:sldMk cId="3825915068" sldId="467"/>
            <ac:picMk id="5" creationId="{F9495756-EDA5-4A62-8F97-25F71D9F6210}"/>
          </ac:picMkLst>
        </pc:picChg>
      </pc:sldChg>
      <pc:sldChg chg="add del">
        <pc:chgData name="Bea Montenegro" userId="65d3c91a-73e9-4799-becb-247b768c9783" providerId="ADAL" clId="{1E935125-231D-4C33-8737-9E086A53F46F}" dt="2020-09-30T01:48:12.403" v="1509" actId="2696"/>
        <pc:sldMkLst>
          <pc:docMk/>
          <pc:sldMk cId="160605715" sldId="468"/>
        </pc:sldMkLst>
      </pc:sldChg>
      <pc:sldChg chg="addSp delSp modSp add del mod setBg delDesignElem chgLayout">
        <pc:chgData name="Bea Montenegro" userId="65d3c91a-73e9-4799-becb-247b768c9783" providerId="ADAL" clId="{1E935125-231D-4C33-8737-9E086A53F46F}" dt="2020-09-30T01:55:33.559" v="1599" actId="2696"/>
        <pc:sldMkLst>
          <pc:docMk/>
          <pc:sldMk cId="1800663586" sldId="468"/>
        </pc:sldMkLst>
        <pc:spChg chg="del">
          <ac:chgData name="Bea Montenegro" userId="65d3c91a-73e9-4799-becb-247b768c9783" providerId="ADAL" clId="{1E935125-231D-4C33-8737-9E086A53F46F}" dt="2020-09-30T01:54:03.068" v="1590" actId="478"/>
          <ac:spMkLst>
            <pc:docMk/>
            <pc:sldMk cId="1800663586" sldId="468"/>
            <ac:spMk id="2" creationId="{726C08C4-900E-47A5-A5C9-CBC25C60966A}"/>
          </ac:spMkLst>
        </pc:spChg>
        <pc:spChg chg="del">
          <ac:chgData name="Bea Montenegro" userId="65d3c91a-73e9-4799-becb-247b768c9783" providerId="ADAL" clId="{1E935125-231D-4C33-8737-9E086A53F46F}" dt="2020-09-30T01:54:04.380" v="1591" actId="478"/>
          <ac:spMkLst>
            <pc:docMk/>
            <pc:sldMk cId="1800663586" sldId="468"/>
            <ac:spMk id="3" creationId="{C125ADC1-FACE-4BB7-9E27-CC7A9875370F}"/>
          </ac:spMkLst>
        </pc:spChg>
        <pc:spChg chg="del">
          <ac:chgData name="Bea Montenegro" userId="65d3c91a-73e9-4799-becb-247b768c9783" providerId="ADAL" clId="{1E935125-231D-4C33-8737-9E086A53F46F}" dt="2020-09-30T01:53:59.106" v="1589" actId="478"/>
          <ac:spMkLst>
            <pc:docMk/>
            <pc:sldMk cId="1800663586" sldId="468"/>
            <ac:spMk id="4" creationId="{13499504-D2BF-41EC-AC92-466D1FC522C9}"/>
          </ac:spMkLst>
        </pc:spChg>
        <pc:spChg chg="add del mod ord">
          <ac:chgData name="Bea Montenegro" userId="65d3c91a-73e9-4799-becb-247b768c9783" providerId="ADAL" clId="{1E935125-231D-4C33-8737-9E086A53F46F}" dt="2020-09-30T01:55:06.511" v="1597" actId="700"/>
          <ac:spMkLst>
            <pc:docMk/>
            <pc:sldMk cId="1800663586" sldId="468"/>
            <ac:spMk id="6" creationId="{3ABAF74A-C241-4D3C-B78D-75A46667D226}"/>
          </ac:spMkLst>
        </pc:spChg>
        <pc:spChg chg="add del mod ord">
          <ac:chgData name="Bea Montenegro" userId="65d3c91a-73e9-4799-becb-247b768c9783" providerId="ADAL" clId="{1E935125-231D-4C33-8737-9E086A53F46F}" dt="2020-09-30T01:55:06.511" v="1597" actId="700"/>
          <ac:spMkLst>
            <pc:docMk/>
            <pc:sldMk cId="1800663586" sldId="468"/>
            <ac:spMk id="9" creationId="{6B332BFD-21A9-45FD-A39A-64DFFA36ABF7}"/>
          </ac:spMkLst>
        </pc:spChg>
        <pc:spChg chg="add del mod ord">
          <ac:chgData name="Bea Montenegro" userId="65d3c91a-73e9-4799-becb-247b768c9783" providerId="ADAL" clId="{1E935125-231D-4C33-8737-9E086A53F46F}" dt="2020-09-30T01:55:06.511" v="1597" actId="700"/>
          <ac:spMkLst>
            <pc:docMk/>
            <pc:sldMk cId="1800663586" sldId="468"/>
            <ac:spMk id="10" creationId="{34A8F26C-575D-4E0E-AD81-9F07015EE5EF}"/>
          </ac:spMkLst>
        </pc:spChg>
        <pc:spChg chg="add del mod ord">
          <ac:chgData name="Bea Montenegro" userId="65d3c91a-73e9-4799-becb-247b768c9783" providerId="ADAL" clId="{1E935125-231D-4C33-8737-9E086A53F46F}" dt="2020-09-30T01:55:06.511" v="1597" actId="700"/>
          <ac:spMkLst>
            <pc:docMk/>
            <pc:sldMk cId="1800663586" sldId="468"/>
            <ac:spMk id="11" creationId="{27768905-E839-4D0A-A1A4-4F50330370E3}"/>
          </ac:spMkLst>
        </pc:spChg>
        <pc:spChg chg="add del">
          <ac:chgData name="Bea Montenegro" userId="65d3c91a-73e9-4799-becb-247b768c9783" providerId="ADAL" clId="{1E935125-231D-4C33-8737-9E086A53F46F}" dt="2020-09-30T01:55:06.511" v="1597" actId="700"/>
          <ac:spMkLst>
            <pc:docMk/>
            <pc:sldMk cId="1800663586" sldId="468"/>
            <ac:spMk id="28" creationId="{D74A4382-E3AD-430A-9A1F-DFA3E0E77A7D}"/>
          </ac:spMkLst>
        </pc:spChg>
        <pc:spChg chg="add del">
          <ac:chgData name="Bea Montenegro" userId="65d3c91a-73e9-4799-becb-247b768c9783" providerId="ADAL" clId="{1E935125-231D-4C33-8737-9E086A53F46F}" dt="2020-09-30T01:55:06.511" v="1597" actId="700"/>
          <ac:spMkLst>
            <pc:docMk/>
            <pc:sldMk cId="1800663586" sldId="468"/>
            <ac:spMk id="29" creationId="{5A59F003-E00A-43F9-91DC-CC54E3B87466}"/>
          </ac:spMkLst>
        </pc:spChg>
        <pc:spChg chg="add del">
          <ac:chgData name="Bea Montenegro" userId="65d3c91a-73e9-4799-becb-247b768c9783" providerId="ADAL" clId="{1E935125-231D-4C33-8737-9E086A53F46F}" dt="2020-09-30T01:55:06.511" v="1597" actId="700"/>
          <ac:spMkLst>
            <pc:docMk/>
            <pc:sldMk cId="1800663586" sldId="468"/>
            <ac:spMk id="30" creationId="{79F40191-0F44-4FD1-82CC-ACB507C14BE6}"/>
          </ac:spMkLst>
        </pc:spChg>
        <pc:picChg chg="del">
          <ac:chgData name="Bea Montenegro" userId="65d3c91a-73e9-4799-becb-247b768c9783" providerId="ADAL" clId="{1E935125-231D-4C33-8737-9E086A53F46F}" dt="2020-09-30T01:54:12.122" v="1592" actId="478"/>
          <ac:picMkLst>
            <pc:docMk/>
            <pc:sldMk cId="1800663586" sldId="468"/>
            <ac:picMk id="7" creationId="{0FF72767-8E3C-4A64-873A-FAC465367D06}"/>
          </ac:picMkLst>
        </pc:picChg>
      </pc:sldChg>
      <pc:sldChg chg="addSp delSp modSp add del mod ord">
        <pc:chgData name="Bea Montenegro" userId="65d3c91a-73e9-4799-becb-247b768c9783" providerId="ADAL" clId="{1E935125-231D-4C33-8737-9E086A53F46F}" dt="2020-09-30T05:47:33.689" v="5997" actId="2696"/>
        <pc:sldMkLst>
          <pc:docMk/>
          <pc:sldMk cId="3340950907" sldId="468"/>
        </pc:sldMkLst>
        <pc:spChg chg="mod">
          <ac:chgData name="Bea Montenegro" userId="65d3c91a-73e9-4799-becb-247b768c9783" providerId="ADAL" clId="{1E935125-231D-4C33-8737-9E086A53F46F}" dt="2020-09-30T03:39:39.786" v="4518" actId="20577"/>
          <ac:spMkLst>
            <pc:docMk/>
            <pc:sldMk cId="3340950907" sldId="468"/>
            <ac:spMk id="2" creationId="{4C14A18A-1E30-47C7-BF6E-5E75D488C52A}"/>
          </ac:spMkLst>
        </pc:spChg>
        <pc:spChg chg="mod">
          <ac:chgData name="Bea Montenegro" userId="65d3c91a-73e9-4799-becb-247b768c9783" providerId="ADAL" clId="{1E935125-231D-4C33-8737-9E086A53F46F}" dt="2020-09-30T03:40:58.835" v="4561" actId="948"/>
          <ac:spMkLst>
            <pc:docMk/>
            <pc:sldMk cId="3340950907" sldId="468"/>
            <ac:spMk id="3" creationId="{6775BCBC-80AD-4BB5-B2F3-2A55BDDB08C4}"/>
          </ac:spMkLst>
        </pc:spChg>
        <pc:spChg chg="add del mod">
          <ac:chgData name="Bea Montenegro" userId="65d3c91a-73e9-4799-becb-247b768c9783" providerId="ADAL" clId="{1E935125-231D-4C33-8737-9E086A53F46F}" dt="2020-09-30T05:46:52.840" v="5970" actId="21"/>
          <ac:spMkLst>
            <pc:docMk/>
            <pc:sldMk cId="3340950907" sldId="468"/>
            <ac:spMk id="5" creationId="{5631813B-B013-4183-B6FE-5F4B8426E334}"/>
          </ac:spMkLst>
        </pc:spChg>
        <pc:spChg chg="mod">
          <ac:chgData name="Bea Montenegro" userId="65d3c91a-73e9-4799-becb-247b768c9783" providerId="ADAL" clId="{1E935125-231D-4C33-8737-9E086A53F46F}" dt="2020-09-30T05:03:03.250" v="4774" actId="14100"/>
          <ac:spMkLst>
            <pc:docMk/>
            <pc:sldMk cId="3340950907" sldId="468"/>
            <ac:spMk id="7" creationId="{78BC3E34-3BC3-46DF-AD3C-8FE4421F6B20}"/>
          </ac:spMkLst>
        </pc:spChg>
        <pc:spChg chg="add">
          <ac:chgData name="Bea Montenegro" userId="65d3c91a-73e9-4799-becb-247b768c9783" providerId="ADAL" clId="{1E935125-231D-4C33-8737-9E086A53F46F}" dt="2020-09-30T05:07:12.448" v="4837" actId="22"/>
          <ac:spMkLst>
            <pc:docMk/>
            <pc:sldMk cId="3340950907" sldId="468"/>
            <ac:spMk id="13" creationId="{12ADF480-E306-420F-BCB4-DF0F9D5C9811}"/>
          </ac:spMkLst>
        </pc:spChg>
        <pc:picChg chg="del">
          <ac:chgData name="Bea Montenegro" userId="65d3c91a-73e9-4799-becb-247b768c9783" providerId="ADAL" clId="{1E935125-231D-4C33-8737-9E086A53F46F}" dt="2020-09-30T05:07:11.083" v="4836" actId="478"/>
          <ac:picMkLst>
            <pc:docMk/>
            <pc:sldMk cId="3340950907" sldId="468"/>
            <ac:picMk id="4" creationId="{AB4CE075-9EC5-4D56-9949-80AE6E976D20}"/>
          </ac:picMkLst>
        </pc:picChg>
        <pc:picChg chg="mod">
          <ac:chgData name="Bea Montenegro" userId="65d3c91a-73e9-4799-becb-247b768c9783" providerId="ADAL" clId="{1E935125-231D-4C33-8737-9E086A53F46F}" dt="2020-09-30T05:02:59.256" v="4773" actId="14826"/>
          <ac:picMkLst>
            <pc:docMk/>
            <pc:sldMk cId="3340950907" sldId="468"/>
            <ac:picMk id="6" creationId="{FEB28A38-F417-40CB-9F5A-A3DE3E489622}"/>
          </ac:picMkLst>
        </pc:picChg>
        <pc:picChg chg="add del">
          <ac:chgData name="Bea Montenegro" userId="65d3c91a-73e9-4799-becb-247b768c9783" providerId="ADAL" clId="{1E935125-231D-4C33-8737-9E086A53F46F}" dt="2020-09-30T05:02:56.194" v="4772" actId="478"/>
          <ac:picMkLst>
            <pc:docMk/>
            <pc:sldMk cId="3340950907" sldId="468"/>
            <ac:picMk id="9" creationId="{D28329D6-60C5-4654-8CFB-7F9D6DADB9F1}"/>
          </ac:picMkLst>
        </pc:picChg>
        <pc:picChg chg="add">
          <ac:chgData name="Bea Montenegro" userId="65d3c91a-73e9-4799-becb-247b768c9783" providerId="ADAL" clId="{1E935125-231D-4C33-8737-9E086A53F46F}" dt="2020-09-30T05:07:12.448" v="4837" actId="22"/>
          <ac:picMkLst>
            <pc:docMk/>
            <pc:sldMk cId="3340950907" sldId="468"/>
            <ac:picMk id="11" creationId="{D2FEF369-BAD0-4856-980E-EEB8117A9B46}"/>
          </ac:picMkLst>
        </pc:picChg>
      </pc:sldChg>
      <pc:sldChg chg="addSp delSp modSp add del mod ord">
        <pc:chgData name="Bea Montenegro" userId="65d3c91a-73e9-4799-becb-247b768c9783" providerId="ADAL" clId="{1E935125-231D-4C33-8737-9E086A53F46F}" dt="2020-09-30T05:51:05.690" v="6029" actId="2696"/>
        <pc:sldMkLst>
          <pc:docMk/>
          <pc:sldMk cId="621530733" sldId="469"/>
        </pc:sldMkLst>
        <pc:spChg chg="mod">
          <ac:chgData name="Bea Montenegro" userId="65d3c91a-73e9-4799-becb-247b768c9783" providerId="ADAL" clId="{1E935125-231D-4C33-8737-9E086A53F46F}" dt="2020-09-30T05:11:19.443" v="4986" actId="20577"/>
          <ac:spMkLst>
            <pc:docMk/>
            <pc:sldMk cId="621530733" sldId="469"/>
            <ac:spMk id="3" creationId="{6775BCBC-80AD-4BB5-B2F3-2A55BDDB08C4}"/>
          </ac:spMkLst>
        </pc:spChg>
        <pc:spChg chg="add del mod">
          <ac:chgData name="Bea Montenegro" userId="65d3c91a-73e9-4799-becb-247b768c9783" providerId="ADAL" clId="{1E935125-231D-4C33-8737-9E086A53F46F}" dt="2020-09-30T05:50:45.713" v="6013" actId="21"/>
          <ac:spMkLst>
            <pc:docMk/>
            <pc:sldMk cId="621530733" sldId="469"/>
            <ac:spMk id="4" creationId="{C0E7AD7A-9F8C-4E31-8A7B-45F8B8A942BD}"/>
          </ac:spMkLst>
        </pc:spChg>
        <pc:spChg chg="del">
          <ac:chgData name="Bea Montenegro" userId="65d3c91a-73e9-4799-becb-247b768c9783" providerId="ADAL" clId="{1E935125-231D-4C33-8737-9E086A53F46F}" dt="2020-09-30T05:11:06.699" v="4972" actId="478"/>
          <ac:spMkLst>
            <pc:docMk/>
            <pc:sldMk cId="621530733" sldId="469"/>
            <ac:spMk id="5" creationId="{5631813B-B013-4183-B6FE-5F4B8426E334}"/>
          </ac:spMkLst>
        </pc:spChg>
        <pc:spChg chg="del">
          <ac:chgData name="Bea Montenegro" userId="65d3c91a-73e9-4799-becb-247b768c9783" providerId="ADAL" clId="{1E935125-231D-4C33-8737-9E086A53F46F}" dt="2020-09-30T05:11:07.587" v="4973" actId="478"/>
          <ac:spMkLst>
            <pc:docMk/>
            <pc:sldMk cId="621530733" sldId="469"/>
            <ac:spMk id="7" creationId="{78BC3E34-3BC3-46DF-AD3C-8FE4421F6B20}"/>
          </ac:spMkLst>
        </pc:spChg>
        <pc:spChg chg="mod">
          <ac:chgData name="Bea Montenegro" userId="65d3c91a-73e9-4799-becb-247b768c9783" providerId="ADAL" clId="{1E935125-231D-4C33-8737-9E086A53F46F}" dt="2020-09-30T05:11:10.946" v="4975" actId="20577"/>
          <ac:spMkLst>
            <pc:docMk/>
            <pc:sldMk cId="621530733" sldId="469"/>
            <ac:spMk id="13" creationId="{12ADF480-E306-420F-BCB4-DF0F9D5C9811}"/>
          </ac:spMkLst>
        </pc:spChg>
      </pc:sldChg>
      <pc:sldChg chg="modSp add del mod ord">
        <pc:chgData name="Bea Montenegro" userId="65d3c91a-73e9-4799-becb-247b768c9783" providerId="ADAL" clId="{1E935125-231D-4C33-8737-9E086A53F46F}" dt="2020-09-30T05:51:11.749" v="6030" actId="2696"/>
        <pc:sldMkLst>
          <pc:docMk/>
          <pc:sldMk cId="3303130035" sldId="470"/>
        </pc:sldMkLst>
        <pc:spChg chg="mod">
          <ac:chgData name="Bea Montenegro" userId="65d3c91a-73e9-4799-becb-247b768c9783" providerId="ADAL" clId="{1E935125-231D-4C33-8737-9E086A53F46F}" dt="2020-09-30T05:25:28.491" v="5519" actId="20577"/>
          <ac:spMkLst>
            <pc:docMk/>
            <pc:sldMk cId="3303130035" sldId="470"/>
            <ac:spMk id="9" creationId="{1ED21772-8FE2-4F1D-BF25-411FA5F3DB0F}"/>
          </ac:spMkLst>
        </pc:spChg>
        <pc:spChg chg="mod">
          <ac:chgData name="Bea Montenegro" userId="65d3c91a-73e9-4799-becb-247b768c9783" providerId="ADAL" clId="{1E935125-231D-4C33-8737-9E086A53F46F}" dt="2020-09-30T05:11:34.099" v="4991" actId="20577"/>
          <ac:spMkLst>
            <pc:docMk/>
            <pc:sldMk cId="3303130035" sldId="470"/>
            <ac:spMk id="50" creationId="{2A71D463-AEF6-4941-9F38-91FBC3A2852C}"/>
          </ac:spMkLst>
        </pc:spChg>
      </pc:sldChg>
      <pc:sldChg chg="modSp add mod">
        <pc:chgData name="Bea Montenegro" userId="65d3c91a-73e9-4799-becb-247b768c9783" providerId="ADAL" clId="{1E935125-231D-4C33-8737-9E086A53F46F}" dt="2020-09-30T05:23:56.572" v="5493" actId="20577"/>
        <pc:sldMkLst>
          <pc:docMk/>
          <pc:sldMk cId="793247527" sldId="471"/>
        </pc:sldMkLst>
        <pc:spChg chg="mod">
          <ac:chgData name="Bea Montenegro" userId="65d3c91a-73e9-4799-becb-247b768c9783" providerId="ADAL" clId="{1E935125-231D-4C33-8737-9E086A53F46F}" dt="2020-09-30T05:23:56.572" v="5493" actId="20577"/>
          <ac:spMkLst>
            <pc:docMk/>
            <pc:sldMk cId="793247527" sldId="471"/>
            <ac:spMk id="11" creationId="{134C5397-738D-47C8-BBB3-8BF5B05646ED}"/>
          </ac:spMkLst>
        </pc:spChg>
      </pc:sldChg>
      <pc:sldChg chg="modSp add del mod ord">
        <pc:chgData name="Bea Montenegro" userId="65d3c91a-73e9-4799-becb-247b768c9783" providerId="ADAL" clId="{1E935125-231D-4C33-8737-9E086A53F46F}" dt="2020-09-30T05:51:27.729" v="6034" actId="2696"/>
        <pc:sldMkLst>
          <pc:docMk/>
          <pc:sldMk cId="334452890" sldId="472"/>
        </pc:sldMkLst>
        <pc:spChg chg="mod">
          <ac:chgData name="Bea Montenegro" userId="65d3c91a-73e9-4799-becb-247b768c9783" providerId="ADAL" clId="{1E935125-231D-4C33-8737-9E086A53F46F}" dt="2020-09-30T05:25:04.628" v="5513" actId="20577"/>
          <ac:spMkLst>
            <pc:docMk/>
            <pc:sldMk cId="334452890" sldId="472"/>
            <ac:spMk id="3" creationId="{6775BCBC-80AD-4BB5-B2F3-2A55BDDB08C4}"/>
          </ac:spMkLst>
        </pc:spChg>
        <pc:spChg chg="mod">
          <ac:chgData name="Bea Montenegro" userId="65d3c91a-73e9-4799-becb-247b768c9783" providerId="ADAL" clId="{1E935125-231D-4C33-8737-9E086A53F46F}" dt="2020-09-30T05:24:56.851" v="5511" actId="20577"/>
          <ac:spMkLst>
            <pc:docMk/>
            <pc:sldMk cId="334452890" sldId="472"/>
            <ac:spMk id="13" creationId="{12ADF480-E306-420F-BCB4-DF0F9D5C9811}"/>
          </ac:spMkLst>
        </pc:spChg>
      </pc:sldChg>
      <pc:sldChg chg="modSp add del mod ord replId">
        <pc:chgData name="Bea Montenegro" userId="65d3c91a-73e9-4799-becb-247b768c9783" providerId="ADAL" clId="{1E935125-231D-4C33-8737-9E086A53F46F}" dt="2020-09-30T05:51:43.788" v="6053" actId="2696"/>
        <pc:sldMkLst>
          <pc:docMk/>
          <pc:sldMk cId="2949620865" sldId="473"/>
        </pc:sldMkLst>
        <pc:spChg chg="mod">
          <ac:chgData name="Bea Montenegro" userId="65d3c91a-73e9-4799-becb-247b768c9783" providerId="ADAL" clId="{1E935125-231D-4C33-8737-9E086A53F46F}" dt="2020-09-30T05:25:21.371" v="5517" actId="20577"/>
          <ac:spMkLst>
            <pc:docMk/>
            <pc:sldMk cId="2949620865" sldId="473"/>
            <ac:spMk id="9" creationId="{1ED21772-8FE2-4F1D-BF25-411FA5F3DB0F}"/>
          </ac:spMkLst>
        </pc:spChg>
        <pc:spChg chg="mod">
          <ac:chgData name="Bea Montenegro" userId="65d3c91a-73e9-4799-becb-247b768c9783" providerId="ADAL" clId="{1E935125-231D-4C33-8737-9E086A53F46F}" dt="2020-09-30T05:25:11.699" v="5514" actId="20577"/>
          <ac:spMkLst>
            <pc:docMk/>
            <pc:sldMk cId="2949620865" sldId="473"/>
            <ac:spMk id="50" creationId="{2A71D463-AEF6-4941-9F38-91FBC3A2852C}"/>
          </ac:spMkLst>
        </pc:spChg>
      </pc:sldChg>
      <pc:sldChg chg="modSp add del mod ord">
        <pc:chgData name="Bea Montenegro" userId="65d3c91a-73e9-4799-becb-247b768c9783" providerId="ADAL" clId="{1E935125-231D-4C33-8737-9E086A53F46F}" dt="2020-09-30T05:53:29.784" v="6095" actId="2696"/>
        <pc:sldMkLst>
          <pc:docMk/>
          <pc:sldMk cId="491261603" sldId="474"/>
        </pc:sldMkLst>
        <pc:spChg chg="mod">
          <ac:chgData name="Bea Montenegro" userId="65d3c91a-73e9-4799-becb-247b768c9783" providerId="ADAL" clId="{1E935125-231D-4C33-8737-9E086A53F46F}" dt="2020-09-30T05:26:46.315" v="5613" actId="20577"/>
          <ac:spMkLst>
            <pc:docMk/>
            <pc:sldMk cId="491261603" sldId="474"/>
            <ac:spMk id="2" creationId="{4C14A18A-1E30-47C7-BF6E-5E75D488C52A}"/>
          </ac:spMkLst>
        </pc:spChg>
        <pc:spChg chg="mod">
          <ac:chgData name="Bea Montenegro" userId="65d3c91a-73e9-4799-becb-247b768c9783" providerId="ADAL" clId="{1E935125-231D-4C33-8737-9E086A53F46F}" dt="2020-09-30T05:27:11.868" v="5616" actId="948"/>
          <ac:spMkLst>
            <pc:docMk/>
            <pc:sldMk cId="491261603" sldId="474"/>
            <ac:spMk id="3" creationId="{6775BCBC-80AD-4BB5-B2F3-2A55BDDB08C4}"/>
          </ac:spMkLst>
        </pc:spChg>
      </pc:sldChg>
      <pc:sldChg chg="addSp delSp add del setBg delDesignElem">
        <pc:chgData name="Bea Montenegro" userId="65d3c91a-73e9-4799-becb-247b768c9783" providerId="ADAL" clId="{1E935125-231D-4C33-8737-9E086A53F46F}" dt="2020-09-30T05:41:10.079" v="5773"/>
        <pc:sldMkLst>
          <pc:docMk/>
          <pc:sldMk cId="211000591" sldId="475"/>
        </pc:sldMkLst>
        <pc:spChg chg="add del">
          <ac:chgData name="Bea Montenegro" userId="65d3c91a-73e9-4799-becb-247b768c9783" providerId="ADAL" clId="{1E935125-231D-4C33-8737-9E086A53F46F}" dt="2020-09-30T05:41:10.079" v="5773"/>
          <ac:spMkLst>
            <pc:docMk/>
            <pc:sldMk cId="211000591" sldId="475"/>
            <ac:spMk id="69" creationId="{2029D5AD-8348-4446-B191-6A9B6FE03F21}"/>
          </ac:spMkLst>
        </pc:spChg>
        <pc:spChg chg="add del">
          <ac:chgData name="Bea Montenegro" userId="65d3c91a-73e9-4799-becb-247b768c9783" providerId="ADAL" clId="{1E935125-231D-4C33-8737-9E086A53F46F}" dt="2020-09-30T05:41:10.079" v="5773"/>
          <ac:spMkLst>
            <pc:docMk/>
            <pc:sldMk cId="211000591" sldId="475"/>
            <ac:spMk id="70" creationId="{A3F395A2-2B64-4749-BD93-2F159C7E1FB5}"/>
          </ac:spMkLst>
        </pc:spChg>
        <pc:spChg chg="add del">
          <ac:chgData name="Bea Montenegro" userId="65d3c91a-73e9-4799-becb-247b768c9783" providerId="ADAL" clId="{1E935125-231D-4C33-8737-9E086A53F46F}" dt="2020-09-30T05:41:10.079" v="5773"/>
          <ac:spMkLst>
            <pc:docMk/>
            <pc:sldMk cId="211000591" sldId="475"/>
            <ac:spMk id="76" creationId="{5CF0135B-EAB8-4CA0-896C-2D897ECD28BC}"/>
          </ac:spMkLst>
        </pc:spChg>
        <pc:spChg chg="add del">
          <ac:chgData name="Bea Montenegro" userId="65d3c91a-73e9-4799-becb-247b768c9783" providerId="ADAL" clId="{1E935125-231D-4C33-8737-9E086A53F46F}" dt="2020-09-30T05:41:10.079" v="5773"/>
          <ac:spMkLst>
            <pc:docMk/>
            <pc:sldMk cId="211000591" sldId="475"/>
            <ac:spMk id="78" creationId="{92C3387C-D24F-4737-8A37-1DC5CFF09CFA}"/>
          </ac:spMkLst>
        </pc:spChg>
      </pc:sldChg>
      <pc:sldChg chg="modSp add mod">
        <pc:chgData name="Bea Montenegro" userId="65d3c91a-73e9-4799-becb-247b768c9783" providerId="ADAL" clId="{1E935125-231D-4C33-8737-9E086A53F46F}" dt="2020-09-30T05:52:34.338" v="6066" actId="242"/>
        <pc:sldMkLst>
          <pc:docMk/>
          <pc:sldMk cId="970188011" sldId="475"/>
        </pc:sldMkLst>
        <pc:spChg chg="mod">
          <ac:chgData name="Bea Montenegro" userId="65d3c91a-73e9-4799-becb-247b768c9783" providerId="ADAL" clId="{1E935125-231D-4C33-8737-9E086A53F46F}" dt="2020-09-30T05:52:34.338" v="6066" actId="242"/>
          <ac:spMkLst>
            <pc:docMk/>
            <pc:sldMk cId="970188011" sldId="475"/>
            <ac:spMk id="3" creationId="{6775BCBC-80AD-4BB5-B2F3-2A55BDDB08C4}"/>
          </ac:spMkLst>
        </pc:spChg>
      </pc:sldChg>
      <pc:sldChg chg="addSp modSp add mod ord">
        <pc:chgData name="Bea Montenegro" userId="65d3c91a-73e9-4799-becb-247b768c9783" providerId="ADAL" clId="{1E935125-231D-4C33-8737-9E086A53F46F}" dt="2020-09-30T05:52:29.874" v="6065" actId="242"/>
        <pc:sldMkLst>
          <pc:docMk/>
          <pc:sldMk cId="3456600459" sldId="476"/>
        </pc:sldMkLst>
        <pc:spChg chg="mod">
          <ac:chgData name="Bea Montenegro" userId="65d3c91a-73e9-4799-becb-247b768c9783" providerId="ADAL" clId="{1E935125-231D-4C33-8737-9E086A53F46F}" dt="2020-09-30T05:45:33.595" v="5871" actId="20577"/>
          <ac:spMkLst>
            <pc:docMk/>
            <pc:sldMk cId="3456600459" sldId="476"/>
            <ac:spMk id="2" creationId="{4C14A18A-1E30-47C7-BF6E-5E75D488C52A}"/>
          </ac:spMkLst>
        </pc:spChg>
        <pc:spChg chg="mod">
          <ac:chgData name="Bea Montenegro" userId="65d3c91a-73e9-4799-becb-247b768c9783" providerId="ADAL" clId="{1E935125-231D-4C33-8737-9E086A53F46F}" dt="2020-09-30T05:52:29.874" v="6065" actId="242"/>
          <ac:spMkLst>
            <pc:docMk/>
            <pc:sldMk cId="3456600459" sldId="476"/>
            <ac:spMk id="3" creationId="{6775BCBC-80AD-4BB5-B2F3-2A55BDDB08C4}"/>
          </ac:spMkLst>
        </pc:spChg>
        <pc:spChg chg="add mod">
          <ac:chgData name="Bea Montenegro" userId="65d3c91a-73e9-4799-becb-247b768c9783" providerId="ADAL" clId="{1E935125-231D-4C33-8737-9E086A53F46F}" dt="2020-09-30T05:47:17.921" v="5996" actId="1076"/>
          <ac:spMkLst>
            <pc:docMk/>
            <pc:sldMk cId="3456600459" sldId="476"/>
            <ac:spMk id="5" creationId="{8C601BD5-771F-47AE-A69C-CB96572245F1}"/>
          </ac:spMkLst>
        </pc:spChg>
      </pc:sldChg>
      <pc:sldChg chg="addSp delSp modSp add mod ord">
        <pc:chgData name="Bea Montenegro" userId="65d3c91a-73e9-4799-becb-247b768c9783" providerId="ADAL" clId="{1E935125-231D-4C33-8737-9E086A53F46F}" dt="2020-09-30T05:52:25.235" v="6064" actId="242"/>
        <pc:sldMkLst>
          <pc:docMk/>
          <pc:sldMk cId="1155975151" sldId="477"/>
        </pc:sldMkLst>
        <pc:spChg chg="mod">
          <ac:chgData name="Bea Montenegro" userId="65d3c91a-73e9-4799-becb-247b768c9783" providerId="ADAL" clId="{1E935125-231D-4C33-8737-9E086A53F46F}" dt="2020-09-30T05:52:25.235" v="6064" actId="242"/>
          <ac:spMkLst>
            <pc:docMk/>
            <pc:sldMk cId="1155975151" sldId="477"/>
            <ac:spMk id="3" creationId="{6775BCBC-80AD-4BB5-B2F3-2A55BDDB08C4}"/>
          </ac:spMkLst>
        </pc:spChg>
        <pc:spChg chg="del">
          <ac:chgData name="Bea Montenegro" userId="65d3c91a-73e9-4799-becb-247b768c9783" providerId="ADAL" clId="{1E935125-231D-4C33-8737-9E086A53F46F}" dt="2020-09-30T05:50:55.354" v="6025" actId="478"/>
          <ac:spMkLst>
            <pc:docMk/>
            <pc:sldMk cId="1155975151" sldId="477"/>
            <ac:spMk id="5" creationId="{8C601BD5-771F-47AE-A69C-CB96572245F1}"/>
          </ac:spMkLst>
        </pc:spChg>
        <pc:spChg chg="add mod">
          <ac:chgData name="Bea Montenegro" userId="65d3c91a-73e9-4799-becb-247b768c9783" providerId="ADAL" clId="{1E935125-231D-4C33-8737-9E086A53F46F}" dt="2020-09-30T05:51:01.442" v="6028" actId="1076"/>
          <ac:spMkLst>
            <pc:docMk/>
            <pc:sldMk cId="1155975151" sldId="477"/>
            <ac:spMk id="6" creationId="{6D55356B-4757-4D21-A14A-A66B36723DA2}"/>
          </ac:spMkLst>
        </pc:spChg>
      </pc:sldChg>
      <pc:sldChg chg="add ord replId">
        <pc:chgData name="Bea Montenegro" userId="65d3c91a-73e9-4799-becb-247b768c9783" providerId="ADAL" clId="{1E935125-231D-4C33-8737-9E086A53F46F}" dt="2020-09-30T05:50:41.692" v="6012"/>
        <pc:sldMkLst>
          <pc:docMk/>
          <pc:sldMk cId="955648485" sldId="478"/>
        </pc:sldMkLst>
      </pc:sldChg>
      <pc:sldChg chg="delSp modSp add mod ord">
        <pc:chgData name="Bea Montenegro" userId="65d3c91a-73e9-4799-becb-247b768c9783" providerId="ADAL" clId="{1E935125-231D-4C33-8737-9E086A53F46F}" dt="2020-09-30T05:52:19.149" v="6063" actId="242"/>
        <pc:sldMkLst>
          <pc:docMk/>
          <pc:sldMk cId="1667045328" sldId="479"/>
        </pc:sldMkLst>
        <pc:spChg chg="mod">
          <ac:chgData name="Bea Montenegro" userId="65d3c91a-73e9-4799-becb-247b768c9783" providerId="ADAL" clId="{1E935125-231D-4C33-8737-9E086A53F46F}" dt="2020-09-30T05:52:19.149" v="6063" actId="242"/>
          <ac:spMkLst>
            <pc:docMk/>
            <pc:sldMk cId="1667045328" sldId="479"/>
            <ac:spMk id="3" creationId="{6775BCBC-80AD-4BB5-B2F3-2A55BDDB08C4}"/>
          </ac:spMkLst>
        </pc:spChg>
        <pc:spChg chg="del">
          <ac:chgData name="Bea Montenegro" userId="65d3c91a-73e9-4799-becb-247b768c9783" providerId="ADAL" clId="{1E935125-231D-4C33-8737-9E086A53F46F}" dt="2020-09-30T05:51:30.995" v="6035" actId="478"/>
          <ac:spMkLst>
            <pc:docMk/>
            <pc:sldMk cId="1667045328" sldId="479"/>
            <ac:spMk id="6" creationId="{6D55356B-4757-4D21-A14A-A66B36723DA2}"/>
          </ac:spMkLst>
        </pc:spChg>
      </pc:sldChg>
      <pc:sldChg chg="add ord replId">
        <pc:chgData name="Bea Montenegro" userId="65d3c91a-73e9-4799-becb-247b768c9783" providerId="ADAL" clId="{1E935125-231D-4C33-8737-9E086A53F46F}" dt="2020-09-30T05:51:24.139" v="6033"/>
        <pc:sldMkLst>
          <pc:docMk/>
          <pc:sldMk cId="2784569382" sldId="480"/>
        </pc:sldMkLst>
      </pc:sldChg>
      <pc:sldChg chg="modSp add mod ord">
        <pc:chgData name="Bea Montenegro" userId="65d3c91a-73e9-4799-becb-247b768c9783" providerId="ADAL" clId="{1E935125-231D-4C33-8737-9E086A53F46F}" dt="2020-09-30T05:53:19.783" v="6094" actId="242"/>
        <pc:sldMkLst>
          <pc:docMk/>
          <pc:sldMk cId="3066469013" sldId="481"/>
        </pc:sldMkLst>
        <pc:spChg chg="mod">
          <ac:chgData name="Bea Montenegro" userId="65d3c91a-73e9-4799-becb-247b768c9783" providerId="ADAL" clId="{1E935125-231D-4C33-8737-9E086A53F46F}" dt="2020-09-30T05:53:19.783" v="6094" actId="242"/>
          <ac:spMkLst>
            <pc:docMk/>
            <pc:sldMk cId="3066469013" sldId="481"/>
            <ac:spMk id="3" creationId="{6775BCBC-80AD-4BB5-B2F3-2A55BDDB08C4}"/>
          </ac:spMkLst>
        </pc:spChg>
      </pc:sldChg>
      <pc:sldChg chg="modSp add mod ord">
        <pc:chgData name="Bea Montenegro" userId="65d3c91a-73e9-4799-becb-247b768c9783" providerId="ADAL" clId="{1E935125-231D-4C33-8737-9E086A53F46F}" dt="2020-09-30T05:54:02.354" v="6125" actId="13926"/>
        <pc:sldMkLst>
          <pc:docMk/>
          <pc:sldMk cId="1914795027" sldId="482"/>
        </pc:sldMkLst>
        <pc:spChg chg="mod">
          <ac:chgData name="Bea Montenegro" userId="65d3c91a-73e9-4799-becb-247b768c9783" providerId="ADAL" clId="{1E935125-231D-4C33-8737-9E086A53F46F}" dt="2020-09-30T05:54:02.354" v="6125" actId="13926"/>
          <ac:spMkLst>
            <pc:docMk/>
            <pc:sldMk cId="1914795027" sldId="482"/>
            <ac:spMk id="3" creationId="{6775BCBC-80AD-4BB5-B2F3-2A55BDDB08C4}"/>
          </ac:spMkLst>
        </pc:spChg>
      </pc:sldChg>
    </pc:docChg>
  </pc:docChgLst>
  <pc:docChgLst>
    <pc:chgData name="Julia Abrenica" userId="S::julia@compliantlearningresources.com.au::96315213-1555-486e-a58f-6843b9f1aad8" providerId="AD" clId="Web-{F3A106EB-BB71-9CEC-C726-524473DFD750}"/>
    <pc:docChg chg="modSld">
      <pc:chgData name="Julia Abrenica" userId="S::julia@compliantlearningresources.com.au::96315213-1555-486e-a58f-6843b9f1aad8" providerId="AD" clId="Web-{F3A106EB-BB71-9CEC-C726-524473DFD750}" dt="2020-09-29T23:14:19.444" v="4" actId="20577"/>
      <pc:docMkLst>
        <pc:docMk/>
      </pc:docMkLst>
      <pc:sldChg chg="modSp">
        <pc:chgData name="Julia Abrenica" userId="S::julia@compliantlearningresources.com.au::96315213-1555-486e-a58f-6843b9f1aad8" providerId="AD" clId="Web-{F3A106EB-BB71-9CEC-C726-524473DFD750}" dt="2020-09-29T23:14:19.444" v="4" actId="20577"/>
        <pc:sldMkLst>
          <pc:docMk/>
          <pc:sldMk cId="3309321102" sldId="261"/>
        </pc:sldMkLst>
        <pc:spChg chg="mod">
          <ac:chgData name="Julia Abrenica" userId="S::julia@compliantlearningresources.com.au::96315213-1555-486e-a58f-6843b9f1aad8" providerId="AD" clId="Web-{F3A106EB-BB71-9CEC-C726-524473DFD750}" dt="2020-09-29T23:14:19.444" v="4" actId="20577"/>
          <ac:spMkLst>
            <pc:docMk/>
            <pc:sldMk cId="3309321102" sldId="261"/>
            <ac:spMk id="2" creationId="{9A8A317F-D285-4374-B7C2-459FCAF06D1E}"/>
          </ac:spMkLst>
        </pc:spChg>
      </pc:sldChg>
    </pc:docChg>
  </pc:docChgLst>
  <pc:docChgLst>
    <pc:chgData name="Bea Montenegro" userId="65d3c91a-73e9-4799-becb-247b768c9783" providerId="ADAL" clId="{7A51DAD6-4B66-469D-8659-1C56FC90DE80}"/>
    <pc:docChg chg="undo redo custSel addSld delSld modSld delMainMaster">
      <pc:chgData name="Bea Montenegro" userId="65d3c91a-73e9-4799-becb-247b768c9783" providerId="ADAL" clId="{7A51DAD6-4B66-469D-8659-1C56FC90DE80}" dt="2020-09-30T06:42:00.187" v="334" actId="12"/>
      <pc:docMkLst>
        <pc:docMk/>
      </pc:docMkLst>
      <pc:sldChg chg="modSp mod">
        <pc:chgData name="Bea Montenegro" userId="65d3c91a-73e9-4799-becb-247b768c9783" providerId="ADAL" clId="{7A51DAD6-4B66-469D-8659-1C56FC90DE80}" dt="2020-09-30T06:28:43.381" v="90" actId="208"/>
        <pc:sldMkLst>
          <pc:docMk/>
          <pc:sldMk cId="1250537858" sldId="423"/>
        </pc:sldMkLst>
        <pc:spChg chg="mod">
          <ac:chgData name="Bea Montenegro" userId="65d3c91a-73e9-4799-becb-247b768c9783" providerId="ADAL" clId="{7A51DAD6-4B66-469D-8659-1C56FC90DE80}" dt="2020-09-30T06:24:05.620" v="48" actId="12"/>
          <ac:spMkLst>
            <pc:docMk/>
            <pc:sldMk cId="1250537858" sldId="423"/>
            <ac:spMk id="3" creationId="{6775BCBC-80AD-4BB5-B2F3-2A55BDDB08C4}"/>
          </ac:spMkLst>
        </pc:spChg>
        <pc:spChg chg="mod">
          <ac:chgData name="Bea Montenegro" userId="65d3c91a-73e9-4799-becb-247b768c9783" providerId="ADAL" clId="{7A51DAD6-4B66-469D-8659-1C56FC90DE80}" dt="2020-09-30T06:28:43.381" v="90" actId="208"/>
          <ac:spMkLst>
            <pc:docMk/>
            <pc:sldMk cId="1250537858" sldId="423"/>
            <ac:spMk id="4" creationId="{36753B25-8925-4BF5-960A-E0B7B037949B}"/>
          </ac:spMkLst>
        </pc:spChg>
      </pc:sldChg>
      <pc:sldChg chg="addSp delSp modSp add del mod delDesignElem">
        <pc:chgData name="Bea Montenegro" userId="65d3c91a-73e9-4799-becb-247b768c9783" providerId="ADAL" clId="{7A51DAD6-4B66-469D-8659-1C56FC90DE80}" dt="2020-09-30T06:25:26.152" v="62" actId="2696"/>
        <pc:sldMkLst>
          <pc:docMk/>
          <pc:sldMk cId="1760229159" sldId="424"/>
        </pc:sldMkLst>
        <pc:spChg chg="mod">
          <ac:chgData name="Bea Montenegro" userId="65d3c91a-73e9-4799-becb-247b768c9783" providerId="ADAL" clId="{7A51DAD6-4B66-469D-8659-1C56FC90DE80}" dt="2020-09-30T06:08:37.364" v="28" actId="12"/>
          <ac:spMkLst>
            <pc:docMk/>
            <pc:sldMk cId="1760229159" sldId="424"/>
            <ac:spMk id="3" creationId="{6775BCBC-80AD-4BB5-B2F3-2A55BDDB08C4}"/>
          </ac:spMkLst>
        </pc:spChg>
        <pc:spChg chg="add del">
          <ac:chgData name="Bea Montenegro" userId="65d3c91a-73e9-4799-becb-247b768c9783" providerId="ADAL" clId="{7A51DAD6-4B66-469D-8659-1C56FC90DE80}" dt="2020-09-30T06:05:58.915" v="24"/>
          <ac:spMkLst>
            <pc:docMk/>
            <pc:sldMk cId="1760229159" sldId="424"/>
            <ac:spMk id="69" creationId="{2029D5AD-8348-4446-B191-6A9B6FE03F21}"/>
          </ac:spMkLst>
        </pc:spChg>
        <pc:spChg chg="add del">
          <ac:chgData name="Bea Montenegro" userId="65d3c91a-73e9-4799-becb-247b768c9783" providerId="ADAL" clId="{7A51DAD6-4B66-469D-8659-1C56FC90DE80}" dt="2020-09-30T06:05:58.915" v="24"/>
          <ac:spMkLst>
            <pc:docMk/>
            <pc:sldMk cId="1760229159" sldId="424"/>
            <ac:spMk id="70" creationId="{A3F395A2-2B64-4749-BD93-2F159C7E1FB5}"/>
          </ac:spMkLst>
        </pc:spChg>
        <pc:spChg chg="add del">
          <ac:chgData name="Bea Montenegro" userId="65d3c91a-73e9-4799-becb-247b768c9783" providerId="ADAL" clId="{7A51DAD6-4B66-469D-8659-1C56FC90DE80}" dt="2020-09-30T06:05:58.915" v="24"/>
          <ac:spMkLst>
            <pc:docMk/>
            <pc:sldMk cId="1760229159" sldId="424"/>
            <ac:spMk id="76" creationId="{5CF0135B-EAB8-4CA0-896C-2D897ECD28BC}"/>
          </ac:spMkLst>
        </pc:spChg>
        <pc:spChg chg="add del">
          <ac:chgData name="Bea Montenegro" userId="65d3c91a-73e9-4799-becb-247b768c9783" providerId="ADAL" clId="{7A51DAD6-4B66-469D-8659-1C56FC90DE80}" dt="2020-09-30T06:05:58.915" v="24"/>
          <ac:spMkLst>
            <pc:docMk/>
            <pc:sldMk cId="1760229159" sldId="424"/>
            <ac:spMk id="78" creationId="{92C3387C-D24F-4737-8A37-1DC5CFF09CFA}"/>
          </ac:spMkLst>
        </pc:spChg>
        <pc:picChg chg="del">
          <ac:chgData name="Bea Montenegro" userId="65d3c91a-73e9-4799-becb-247b768c9783" providerId="ADAL" clId="{7A51DAD6-4B66-469D-8659-1C56FC90DE80}" dt="2020-09-30T06:23:32.867" v="38" actId="478"/>
          <ac:picMkLst>
            <pc:docMk/>
            <pc:sldMk cId="1760229159" sldId="424"/>
            <ac:picMk id="4" creationId="{AB4CE075-9EC5-4D56-9949-80AE6E976D20}"/>
          </ac:picMkLst>
        </pc:picChg>
        <pc:picChg chg="add del mod">
          <ac:chgData name="Bea Montenegro" userId="65d3c91a-73e9-4799-becb-247b768c9783" providerId="ADAL" clId="{7A51DAD6-4B66-469D-8659-1C56FC90DE80}" dt="2020-09-30T06:23:36.083" v="42" actId="22"/>
          <ac:picMkLst>
            <pc:docMk/>
            <pc:sldMk cId="1760229159" sldId="424"/>
            <ac:picMk id="5" creationId="{8FD08A68-073C-4258-9481-45487BE4FB2C}"/>
          </ac:picMkLst>
        </pc:picChg>
        <pc:picChg chg="add">
          <ac:chgData name="Bea Montenegro" userId="65d3c91a-73e9-4799-becb-247b768c9783" providerId="ADAL" clId="{7A51DAD6-4B66-469D-8659-1C56FC90DE80}" dt="2020-09-30T06:23:36.912" v="43" actId="22"/>
          <ac:picMkLst>
            <pc:docMk/>
            <pc:sldMk cId="1760229159" sldId="424"/>
            <ac:picMk id="6" creationId="{91442F89-3912-4AAE-9D67-854137546128}"/>
          </ac:picMkLst>
        </pc:picChg>
      </pc:sldChg>
      <pc:sldChg chg="addSp delSp delDesignElem">
        <pc:chgData name="Bea Montenegro" userId="65d3c91a-73e9-4799-becb-247b768c9783" providerId="ADAL" clId="{7A51DAD6-4B66-469D-8659-1C56FC90DE80}" dt="2020-09-30T06:27:20.572" v="87"/>
        <pc:sldMkLst>
          <pc:docMk/>
          <pc:sldMk cId="4055469947" sldId="425"/>
        </pc:sldMkLst>
        <pc:spChg chg="add del">
          <ac:chgData name="Bea Montenegro" userId="65d3c91a-73e9-4799-becb-247b768c9783" providerId="ADAL" clId="{7A51DAD6-4B66-469D-8659-1C56FC90DE80}" dt="2020-09-30T06:27:20.572" v="87"/>
          <ac:spMkLst>
            <pc:docMk/>
            <pc:sldMk cId="4055469947" sldId="425"/>
            <ac:spMk id="28" creationId="{D74A4382-E3AD-430A-9A1F-DFA3E0E77A7D}"/>
          </ac:spMkLst>
        </pc:spChg>
        <pc:spChg chg="add del">
          <ac:chgData name="Bea Montenegro" userId="65d3c91a-73e9-4799-becb-247b768c9783" providerId="ADAL" clId="{7A51DAD6-4B66-469D-8659-1C56FC90DE80}" dt="2020-09-30T06:27:20.572" v="87"/>
          <ac:spMkLst>
            <pc:docMk/>
            <pc:sldMk cId="4055469947" sldId="425"/>
            <ac:spMk id="29" creationId="{5A59F003-E00A-43F9-91DC-CC54E3B87466}"/>
          </ac:spMkLst>
        </pc:spChg>
        <pc:spChg chg="add del">
          <ac:chgData name="Bea Montenegro" userId="65d3c91a-73e9-4799-becb-247b768c9783" providerId="ADAL" clId="{7A51DAD6-4B66-469D-8659-1C56FC90DE80}" dt="2020-09-30T06:27:20.572" v="87"/>
          <ac:spMkLst>
            <pc:docMk/>
            <pc:sldMk cId="4055469947" sldId="425"/>
            <ac:spMk id="30" creationId="{79F40191-0F44-4FD1-82CC-ACB507C14BE6}"/>
          </ac:spMkLst>
        </pc:spChg>
      </pc:sldChg>
      <pc:sldChg chg="addSp delSp modSp mod">
        <pc:chgData name="Bea Montenegro" userId="65d3c91a-73e9-4799-becb-247b768c9783" providerId="ADAL" clId="{7A51DAD6-4B66-469D-8659-1C56FC90DE80}" dt="2020-09-30T06:32:18.387" v="245" actId="208"/>
        <pc:sldMkLst>
          <pc:docMk/>
          <pc:sldMk cId="1008999719" sldId="428"/>
        </pc:sldMkLst>
        <pc:spChg chg="mod">
          <ac:chgData name="Bea Montenegro" userId="65d3c91a-73e9-4799-becb-247b768c9783" providerId="ADAL" clId="{7A51DAD6-4B66-469D-8659-1C56FC90DE80}" dt="2020-09-30T06:27:20.572" v="87"/>
          <ac:spMkLst>
            <pc:docMk/>
            <pc:sldMk cId="1008999719" sldId="428"/>
            <ac:spMk id="2" creationId="{7D5566BE-0E3A-41BE-A56C-80EC47B64812}"/>
          </ac:spMkLst>
        </pc:spChg>
        <pc:spChg chg="mod">
          <ac:chgData name="Bea Montenegro" userId="65d3c91a-73e9-4799-becb-247b768c9783" providerId="ADAL" clId="{7A51DAD6-4B66-469D-8659-1C56FC90DE80}" dt="2020-09-30T06:24:52.013" v="59" actId="12"/>
          <ac:spMkLst>
            <pc:docMk/>
            <pc:sldMk cId="1008999719" sldId="428"/>
            <ac:spMk id="3" creationId="{895C3B4A-2A61-4C33-91CF-D9A7F7A3E900}"/>
          </ac:spMkLst>
        </pc:spChg>
        <pc:spChg chg="mod">
          <ac:chgData name="Bea Montenegro" userId="65d3c91a-73e9-4799-becb-247b768c9783" providerId="ADAL" clId="{7A51DAD6-4B66-469D-8659-1C56FC90DE80}" dt="2020-09-30T06:09:22.573" v="30" actId="207"/>
          <ac:spMkLst>
            <pc:docMk/>
            <pc:sldMk cId="1008999719" sldId="428"/>
            <ac:spMk id="6" creationId="{0E1EEE1C-B657-4BC6-989D-D0291799C3D1}"/>
          </ac:spMkLst>
        </pc:spChg>
        <pc:spChg chg="mod">
          <ac:chgData name="Bea Montenegro" userId="65d3c91a-73e9-4799-becb-247b768c9783" providerId="ADAL" clId="{7A51DAD6-4B66-469D-8659-1C56FC90DE80}" dt="2020-09-30T06:32:18.387" v="245" actId="208"/>
          <ac:spMkLst>
            <pc:docMk/>
            <pc:sldMk cId="1008999719" sldId="428"/>
            <ac:spMk id="12" creationId="{8E74BA16-ABB4-4668-A77B-F96F06770483}"/>
          </ac:spMkLst>
        </pc:spChg>
        <pc:picChg chg="add">
          <ac:chgData name="Bea Montenegro" userId="65d3c91a-73e9-4799-becb-247b768c9783" providerId="ADAL" clId="{7A51DAD6-4B66-469D-8659-1C56FC90DE80}" dt="2020-09-30T06:23:47.415" v="45" actId="22"/>
          <ac:picMkLst>
            <pc:docMk/>
            <pc:sldMk cId="1008999719" sldId="428"/>
            <ac:picMk id="4" creationId="{3C888449-6505-49CC-9F76-DC9D5FC7D5A3}"/>
          </ac:picMkLst>
        </pc:picChg>
        <pc:picChg chg="del">
          <ac:chgData name="Bea Montenegro" userId="65d3c91a-73e9-4799-becb-247b768c9783" providerId="ADAL" clId="{7A51DAD6-4B66-469D-8659-1C56FC90DE80}" dt="2020-09-30T06:23:45.395" v="44" actId="478"/>
          <ac:picMkLst>
            <pc:docMk/>
            <pc:sldMk cId="1008999719" sldId="428"/>
            <ac:picMk id="5" creationId="{0A0E0D5D-8530-4C03-A3DF-AE17BF4B15D8}"/>
          </ac:picMkLst>
        </pc:picChg>
      </pc:sldChg>
      <pc:sldChg chg="addSp delSp modSp mod delDesignElem">
        <pc:chgData name="Bea Montenegro" userId="65d3c91a-73e9-4799-becb-247b768c9783" providerId="ADAL" clId="{7A51DAD6-4B66-469D-8659-1C56FC90DE80}" dt="2020-09-30T06:39:16.533" v="320" actId="12"/>
        <pc:sldMkLst>
          <pc:docMk/>
          <pc:sldMk cId="3965925546" sldId="442"/>
        </pc:sldMkLst>
        <pc:spChg chg="mod">
          <ac:chgData name="Bea Montenegro" userId="65d3c91a-73e9-4799-becb-247b768c9783" providerId="ADAL" clId="{7A51DAD6-4B66-469D-8659-1C56FC90DE80}" dt="2020-09-30T06:39:16.533" v="320" actId="12"/>
          <ac:spMkLst>
            <pc:docMk/>
            <pc:sldMk cId="3965925546" sldId="442"/>
            <ac:spMk id="16" creationId="{F471A081-D525-4D12-A65C-3A3DDE6B8281}"/>
          </ac:spMkLst>
        </pc:spChg>
        <pc:spChg chg="mod">
          <ac:chgData name="Bea Montenegro" userId="65d3c91a-73e9-4799-becb-247b768c9783" providerId="ADAL" clId="{7A51DAD6-4B66-469D-8659-1C56FC90DE80}" dt="2020-09-30T06:38:53.525" v="319" actId="207"/>
          <ac:spMkLst>
            <pc:docMk/>
            <pc:sldMk cId="3965925546" sldId="442"/>
            <ac:spMk id="20" creationId="{811F70E1-7F8D-4FE8-8D9B-B89612EEF6E5}"/>
          </ac:spMkLst>
        </pc:spChg>
        <pc:spChg chg="add del">
          <ac:chgData name="Bea Montenegro" userId="65d3c91a-73e9-4799-becb-247b768c9783" providerId="ADAL" clId="{7A51DAD6-4B66-469D-8659-1C56FC90DE80}" dt="2020-09-30T06:27:20.572" v="87"/>
          <ac:spMkLst>
            <pc:docMk/>
            <pc:sldMk cId="3965925546" sldId="442"/>
            <ac:spMk id="28" creationId="{E51BA4DF-2BD4-4EC2-B1DB-B27C8AC71864}"/>
          </ac:spMkLst>
        </pc:spChg>
        <pc:picChg chg="add">
          <ac:chgData name="Bea Montenegro" userId="65d3c91a-73e9-4799-becb-247b768c9783" providerId="ADAL" clId="{7A51DAD6-4B66-469D-8659-1C56FC90DE80}" dt="2020-09-30T06:35:33.512" v="288" actId="22"/>
          <ac:picMkLst>
            <pc:docMk/>
            <pc:sldMk cId="3965925546" sldId="442"/>
            <ac:picMk id="2" creationId="{CD65A296-D8AE-4387-BA3D-DBBFC68A23AE}"/>
          </ac:picMkLst>
        </pc:picChg>
        <pc:picChg chg="del">
          <ac:chgData name="Bea Montenegro" userId="65d3c91a-73e9-4799-becb-247b768c9783" providerId="ADAL" clId="{7A51DAD6-4B66-469D-8659-1C56FC90DE80}" dt="2020-09-30T06:35:31.875" v="287" actId="478"/>
          <ac:picMkLst>
            <pc:docMk/>
            <pc:sldMk cId="3965925546" sldId="442"/>
            <ac:picMk id="19" creationId="{B1E3A177-F569-4872-BD83-9EBA47F7921F}"/>
          </ac:picMkLst>
        </pc:picChg>
      </pc:sldChg>
      <pc:sldChg chg="addSp delSp modSp mod">
        <pc:chgData name="Bea Montenegro" userId="65d3c91a-73e9-4799-becb-247b768c9783" providerId="ADAL" clId="{7A51DAD6-4B66-469D-8659-1C56FC90DE80}" dt="2020-09-30T06:27:20.572" v="87"/>
        <pc:sldMkLst>
          <pc:docMk/>
          <pc:sldMk cId="1266441483" sldId="443"/>
        </pc:sldMkLst>
        <pc:spChg chg="mod">
          <ac:chgData name="Bea Montenegro" userId="65d3c91a-73e9-4799-becb-247b768c9783" providerId="ADAL" clId="{7A51DAD6-4B66-469D-8659-1C56FC90DE80}" dt="2020-09-30T06:11:05.644" v="31" actId="207"/>
          <ac:spMkLst>
            <pc:docMk/>
            <pc:sldMk cId="1266441483" sldId="443"/>
            <ac:spMk id="6" creationId="{0E1EEE1C-B657-4BC6-989D-D0291799C3D1}"/>
          </ac:spMkLst>
        </pc:spChg>
        <pc:spChg chg="mod">
          <ac:chgData name="Bea Montenegro" userId="65d3c91a-73e9-4799-becb-247b768c9783" providerId="ADAL" clId="{7A51DAD6-4B66-469D-8659-1C56FC90DE80}" dt="2020-09-30T06:27:20.572" v="87"/>
          <ac:spMkLst>
            <pc:docMk/>
            <pc:sldMk cId="1266441483" sldId="443"/>
            <ac:spMk id="9" creationId="{10DC6611-A5B7-424F-A52C-74234F2BBEE2}"/>
          </ac:spMkLst>
        </pc:spChg>
        <pc:spChg chg="mod">
          <ac:chgData name="Bea Montenegro" userId="65d3c91a-73e9-4799-becb-247b768c9783" providerId="ADAL" clId="{7A51DAD6-4B66-469D-8659-1C56FC90DE80}" dt="2020-09-30T06:27:20.572" v="87"/>
          <ac:spMkLst>
            <pc:docMk/>
            <pc:sldMk cId="1266441483" sldId="443"/>
            <ac:spMk id="11" creationId="{134C5397-738D-47C8-BBB3-8BF5B05646ED}"/>
          </ac:spMkLst>
        </pc:spChg>
        <pc:picChg chg="add">
          <ac:chgData name="Bea Montenegro" userId="65d3c91a-73e9-4799-becb-247b768c9783" providerId="ADAL" clId="{7A51DAD6-4B66-469D-8659-1C56FC90DE80}" dt="2020-09-30T06:23:52.231" v="47" actId="22"/>
          <ac:picMkLst>
            <pc:docMk/>
            <pc:sldMk cId="1266441483" sldId="443"/>
            <ac:picMk id="2" creationId="{B6E9BA67-EB5D-496D-AF1A-94987CE8AE9F}"/>
          </ac:picMkLst>
        </pc:picChg>
        <pc:picChg chg="del">
          <ac:chgData name="Bea Montenegro" userId="65d3c91a-73e9-4799-becb-247b768c9783" providerId="ADAL" clId="{7A51DAD6-4B66-469D-8659-1C56FC90DE80}" dt="2020-09-30T06:23:50.819" v="46" actId="478"/>
          <ac:picMkLst>
            <pc:docMk/>
            <pc:sldMk cId="1266441483" sldId="443"/>
            <ac:picMk id="5" creationId="{0A0E0D5D-8530-4C03-A3DF-AE17BF4B15D8}"/>
          </ac:picMkLst>
        </pc:picChg>
      </pc:sldChg>
      <pc:sldChg chg="addSp delSp modSp mod delDesignElem">
        <pc:chgData name="Bea Montenegro" userId="65d3c91a-73e9-4799-becb-247b768c9783" providerId="ADAL" clId="{7A51DAD6-4B66-469D-8659-1C56FC90DE80}" dt="2020-09-30T06:37:53.275" v="311" actId="208"/>
        <pc:sldMkLst>
          <pc:docMk/>
          <pc:sldMk cId="2417889347" sldId="447"/>
        </pc:sldMkLst>
        <pc:spChg chg="mod">
          <ac:chgData name="Bea Montenegro" userId="65d3c91a-73e9-4799-becb-247b768c9783" providerId="ADAL" clId="{7A51DAD6-4B66-469D-8659-1C56FC90DE80}" dt="2020-09-30T06:37:53.275" v="311" actId="208"/>
          <ac:spMkLst>
            <pc:docMk/>
            <pc:sldMk cId="2417889347" sldId="447"/>
            <ac:spMk id="4" creationId="{8520D760-807C-49D7-B615-1EB2D960E93B}"/>
          </ac:spMkLst>
        </pc:spChg>
        <pc:spChg chg="add del">
          <ac:chgData name="Bea Montenegro" userId="65d3c91a-73e9-4799-becb-247b768c9783" providerId="ADAL" clId="{7A51DAD6-4B66-469D-8659-1C56FC90DE80}" dt="2020-09-30T06:27:20.572" v="87"/>
          <ac:spMkLst>
            <pc:docMk/>
            <pc:sldMk cId="2417889347" sldId="447"/>
            <ac:spMk id="28" creationId="{D74A4382-E3AD-430A-9A1F-DFA3E0E77A7D}"/>
          </ac:spMkLst>
        </pc:spChg>
        <pc:spChg chg="add del">
          <ac:chgData name="Bea Montenegro" userId="65d3c91a-73e9-4799-becb-247b768c9783" providerId="ADAL" clId="{7A51DAD6-4B66-469D-8659-1C56FC90DE80}" dt="2020-09-30T06:27:20.572" v="87"/>
          <ac:spMkLst>
            <pc:docMk/>
            <pc:sldMk cId="2417889347" sldId="447"/>
            <ac:spMk id="29" creationId="{5A59F003-E00A-43F9-91DC-CC54E3B87466}"/>
          </ac:spMkLst>
        </pc:spChg>
        <pc:spChg chg="add del">
          <ac:chgData name="Bea Montenegro" userId="65d3c91a-73e9-4799-becb-247b768c9783" providerId="ADAL" clId="{7A51DAD6-4B66-469D-8659-1C56FC90DE80}" dt="2020-09-30T06:27:20.572" v="87"/>
          <ac:spMkLst>
            <pc:docMk/>
            <pc:sldMk cId="2417889347" sldId="447"/>
            <ac:spMk id="30" creationId="{79F40191-0F44-4FD1-82CC-ACB507C14BE6}"/>
          </ac:spMkLst>
        </pc:spChg>
      </pc:sldChg>
      <pc:sldChg chg="addSp delSp delDesignElem">
        <pc:chgData name="Bea Montenegro" userId="65d3c91a-73e9-4799-becb-247b768c9783" providerId="ADAL" clId="{7A51DAD6-4B66-469D-8659-1C56FC90DE80}" dt="2020-09-30T06:27:20.572" v="87"/>
        <pc:sldMkLst>
          <pc:docMk/>
          <pc:sldMk cId="15447674" sldId="453"/>
        </pc:sldMkLst>
        <pc:spChg chg="add del">
          <ac:chgData name="Bea Montenegro" userId="65d3c91a-73e9-4799-becb-247b768c9783" providerId="ADAL" clId="{7A51DAD6-4B66-469D-8659-1C56FC90DE80}" dt="2020-09-30T06:27:20.572" v="87"/>
          <ac:spMkLst>
            <pc:docMk/>
            <pc:sldMk cId="15447674" sldId="453"/>
            <ac:spMk id="28" creationId="{D74A4382-E3AD-430A-9A1F-DFA3E0E77A7D}"/>
          </ac:spMkLst>
        </pc:spChg>
        <pc:spChg chg="add del">
          <ac:chgData name="Bea Montenegro" userId="65d3c91a-73e9-4799-becb-247b768c9783" providerId="ADAL" clId="{7A51DAD6-4B66-469D-8659-1C56FC90DE80}" dt="2020-09-30T06:27:20.572" v="87"/>
          <ac:spMkLst>
            <pc:docMk/>
            <pc:sldMk cId="15447674" sldId="453"/>
            <ac:spMk id="29" creationId="{5A59F003-E00A-43F9-91DC-CC54E3B87466}"/>
          </ac:spMkLst>
        </pc:spChg>
        <pc:spChg chg="add del">
          <ac:chgData name="Bea Montenegro" userId="65d3c91a-73e9-4799-becb-247b768c9783" providerId="ADAL" clId="{7A51DAD6-4B66-469D-8659-1C56FC90DE80}" dt="2020-09-30T06:27:20.572" v="87"/>
          <ac:spMkLst>
            <pc:docMk/>
            <pc:sldMk cId="15447674" sldId="453"/>
            <ac:spMk id="30" creationId="{79F40191-0F44-4FD1-82CC-ACB507C14BE6}"/>
          </ac:spMkLst>
        </pc:spChg>
      </pc:sldChg>
      <pc:sldChg chg="addSp delSp mod">
        <pc:chgData name="Bea Montenegro" userId="65d3c91a-73e9-4799-becb-247b768c9783" providerId="ADAL" clId="{7A51DAD6-4B66-469D-8659-1C56FC90DE80}" dt="2020-09-30T06:35:18.777" v="284" actId="22"/>
        <pc:sldMkLst>
          <pc:docMk/>
          <pc:sldMk cId="3245752224" sldId="455"/>
        </pc:sldMkLst>
        <pc:picChg chg="add">
          <ac:chgData name="Bea Montenegro" userId="65d3c91a-73e9-4799-becb-247b768c9783" providerId="ADAL" clId="{7A51DAD6-4B66-469D-8659-1C56FC90DE80}" dt="2020-09-30T06:35:18.777" v="284" actId="22"/>
          <ac:picMkLst>
            <pc:docMk/>
            <pc:sldMk cId="3245752224" sldId="455"/>
            <ac:picMk id="2" creationId="{9DA00CAD-45C4-480C-BDF9-D2A4FCAB3ABC}"/>
          </ac:picMkLst>
        </pc:picChg>
        <pc:picChg chg="del">
          <ac:chgData name="Bea Montenegro" userId="65d3c91a-73e9-4799-becb-247b768c9783" providerId="ADAL" clId="{7A51DAD6-4B66-469D-8659-1C56FC90DE80}" dt="2020-09-30T06:35:17.635" v="283" actId="478"/>
          <ac:picMkLst>
            <pc:docMk/>
            <pc:sldMk cId="3245752224" sldId="455"/>
            <ac:picMk id="4" creationId="{AB4CE075-9EC5-4D56-9949-80AE6E976D20}"/>
          </ac:picMkLst>
        </pc:picChg>
      </pc:sldChg>
      <pc:sldChg chg="addSp delSp modSp mod">
        <pc:chgData name="Bea Montenegro" userId="65d3c91a-73e9-4799-becb-247b768c9783" providerId="ADAL" clId="{7A51DAD6-4B66-469D-8659-1C56FC90DE80}" dt="2020-09-30T06:41:34.115" v="332" actId="207"/>
        <pc:sldMkLst>
          <pc:docMk/>
          <pc:sldMk cId="2167998923" sldId="459"/>
        </pc:sldMkLst>
        <pc:spChg chg="mod">
          <ac:chgData name="Bea Montenegro" userId="65d3c91a-73e9-4799-becb-247b768c9783" providerId="ADAL" clId="{7A51DAD6-4B66-469D-8659-1C56FC90DE80}" dt="2020-09-30T06:27:20.572" v="87"/>
          <ac:spMkLst>
            <pc:docMk/>
            <pc:sldMk cId="2167998923" sldId="459"/>
            <ac:spMk id="2" creationId="{7D5566BE-0E3A-41BE-A56C-80EC47B64812}"/>
          </ac:spMkLst>
        </pc:spChg>
        <pc:spChg chg="mod">
          <ac:chgData name="Bea Montenegro" userId="65d3c91a-73e9-4799-becb-247b768c9783" providerId="ADAL" clId="{7A51DAD6-4B66-469D-8659-1C56FC90DE80}" dt="2020-09-30T06:41:34.115" v="332" actId="207"/>
          <ac:spMkLst>
            <pc:docMk/>
            <pc:sldMk cId="2167998923" sldId="459"/>
            <ac:spMk id="6" creationId="{0E1EEE1C-B657-4BC6-989D-D0291799C3D1}"/>
          </ac:spMkLst>
        </pc:spChg>
        <pc:graphicFrameChg chg="mod">
          <ac:chgData name="Bea Montenegro" userId="65d3c91a-73e9-4799-becb-247b768c9783" providerId="ADAL" clId="{7A51DAD6-4B66-469D-8659-1C56FC90DE80}" dt="2020-09-30T06:41:00.708" v="331"/>
          <ac:graphicFrameMkLst>
            <pc:docMk/>
            <pc:sldMk cId="2167998923" sldId="459"/>
            <ac:graphicFrameMk id="8" creationId="{ED58BB5E-C4A3-48C9-B7A3-A4DE8C7FADC6}"/>
          </ac:graphicFrameMkLst>
        </pc:graphicFrameChg>
        <pc:picChg chg="add">
          <ac:chgData name="Bea Montenegro" userId="65d3c91a-73e9-4799-becb-247b768c9783" providerId="ADAL" clId="{7A51DAD6-4B66-469D-8659-1C56FC90DE80}" dt="2020-09-30T06:35:57.543" v="298" actId="22"/>
          <ac:picMkLst>
            <pc:docMk/>
            <pc:sldMk cId="2167998923" sldId="459"/>
            <ac:picMk id="3" creationId="{0229E570-E4B3-412B-B3E7-F20A379608B2}"/>
          </ac:picMkLst>
        </pc:picChg>
        <pc:picChg chg="del">
          <ac:chgData name="Bea Montenegro" userId="65d3c91a-73e9-4799-becb-247b768c9783" providerId="ADAL" clId="{7A51DAD6-4B66-469D-8659-1C56FC90DE80}" dt="2020-09-30T06:35:56.284" v="297" actId="478"/>
          <ac:picMkLst>
            <pc:docMk/>
            <pc:sldMk cId="2167998923" sldId="459"/>
            <ac:picMk id="5" creationId="{0A0E0D5D-8530-4C03-A3DF-AE17BF4B15D8}"/>
          </ac:picMkLst>
        </pc:picChg>
      </pc:sldChg>
      <pc:sldChg chg="addSp delSp modSp mod">
        <pc:chgData name="Bea Montenegro" userId="65d3c91a-73e9-4799-becb-247b768c9783" providerId="ADAL" clId="{7A51DAD6-4B66-469D-8659-1C56FC90DE80}" dt="2020-09-30T06:40:09.118" v="327" actId="12"/>
        <pc:sldMkLst>
          <pc:docMk/>
          <pc:sldMk cId="3494225555" sldId="460"/>
        </pc:sldMkLst>
        <pc:spChg chg="mod">
          <ac:chgData name="Bea Montenegro" userId="65d3c91a-73e9-4799-becb-247b768c9783" providerId="ADAL" clId="{7A51DAD6-4B66-469D-8659-1C56FC90DE80}" dt="2020-09-30T06:27:20.572" v="87"/>
          <ac:spMkLst>
            <pc:docMk/>
            <pc:sldMk cId="3494225555" sldId="460"/>
            <ac:spMk id="2" creationId="{7D5566BE-0E3A-41BE-A56C-80EC47B64812}"/>
          </ac:spMkLst>
        </pc:spChg>
        <pc:spChg chg="mod">
          <ac:chgData name="Bea Montenegro" userId="65d3c91a-73e9-4799-becb-247b768c9783" providerId="ADAL" clId="{7A51DAD6-4B66-469D-8659-1C56FC90DE80}" dt="2020-09-30T06:40:09.118" v="327" actId="12"/>
          <ac:spMkLst>
            <pc:docMk/>
            <pc:sldMk cId="3494225555" sldId="460"/>
            <ac:spMk id="8" creationId="{909BA719-426F-4D49-8549-9B2020857B48}"/>
          </ac:spMkLst>
        </pc:spChg>
        <pc:spChg chg="mod">
          <ac:chgData name="Bea Montenegro" userId="65d3c91a-73e9-4799-becb-247b768c9783" providerId="ADAL" clId="{7A51DAD6-4B66-469D-8659-1C56FC90DE80}" dt="2020-09-30T06:39:59.465" v="326" actId="207"/>
          <ac:spMkLst>
            <pc:docMk/>
            <pc:sldMk cId="3494225555" sldId="460"/>
            <ac:spMk id="10" creationId="{2C5A262C-B12B-4FDB-8B89-4E9BA61B2E46}"/>
          </ac:spMkLst>
        </pc:spChg>
        <pc:picChg chg="add">
          <ac:chgData name="Bea Montenegro" userId="65d3c91a-73e9-4799-becb-247b768c9783" providerId="ADAL" clId="{7A51DAD6-4B66-469D-8659-1C56FC90DE80}" dt="2020-09-30T06:35:47.215" v="294" actId="22"/>
          <ac:picMkLst>
            <pc:docMk/>
            <pc:sldMk cId="3494225555" sldId="460"/>
            <ac:picMk id="3" creationId="{E3DAA8F1-774C-4212-AF8A-8DA7265AFA1D}"/>
          </ac:picMkLst>
        </pc:picChg>
        <pc:picChg chg="del">
          <ac:chgData name="Bea Montenegro" userId="65d3c91a-73e9-4799-becb-247b768c9783" providerId="ADAL" clId="{7A51DAD6-4B66-469D-8659-1C56FC90DE80}" dt="2020-09-30T06:35:46.322" v="293" actId="478"/>
          <ac:picMkLst>
            <pc:docMk/>
            <pc:sldMk cId="3494225555" sldId="460"/>
            <ac:picMk id="5" creationId="{0A0E0D5D-8530-4C03-A3DF-AE17BF4B15D8}"/>
          </ac:picMkLst>
        </pc:picChg>
      </pc:sldChg>
      <pc:sldChg chg="addSp delSp modSp mod">
        <pc:chgData name="Bea Montenegro" userId="65d3c91a-73e9-4799-becb-247b768c9783" providerId="ADAL" clId="{7A51DAD6-4B66-469D-8659-1C56FC90DE80}" dt="2020-09-30T06:40:26.149" v="329" actId="12"/>
        <pc:sldMkLst>
          <pc:docMk/>
          <pc:sldMk cId="524201673" sldId="463"/>
        </pc:sldMkLst>
        <pc:spChg chg="mod">
          <ac:chgData name="Bea Montenegro" userId="65d3c91a-73e9-4799-becb-247b768c9783" providerId="ADAL" clId="{7A51DAD6-4B66-469D-8659-1C56FC90DE80}" dt="2020-09-30T06:27:20.572" v="87"/>
          <ac:spMkLst>
            <pc:docMk/>
            <pc:sldMk cId="524201673" sldId="463"/>
            <ac:spMk id="2" creationId="{7D5566BE-0E3A-41BE-A56C-80EC47B64812}"/>
          </ac:spMkLst>
        </pc:spChg>
        <pc:spChg chg="mod">
          <ac:chgData name="Bea Montenegro" userId="65d3c91a-73e9-4799-becb-247b768c9783" providerId="ADAL" clId="{7A51DAD6-4B66-469D-8659-1C56FC90DE80}" dt="2020-09-30T06:40:16.187" v="328" actId="207"/>
          <ac:spMkLst>
            <pc:docMk/>
            <pc:sldMk cId="524201673" sldId="463"/>
            <ac:spMk id="8" creationId="{22F8E2FA-55EE-4C4A-9A82-3C0061A5284D}"/>
          </ac:spMkLst>
        </pc:spChg>
        <pc:spChg chg="mod">
          <ac:chgData name="Bea Montenegro" userId="65d3c91a-73e9-4799-becb-247b768c9783" providerId="ADAL" clId="{7A51DAD6-4B66-469D-8659-1C56FC90DE80}" dt="2020-09-30T06:40:26.149" v="329" actId="12"/>
          <ac:spMkLst>
            <pc:docMk/>
            <pc:sldMk cId="524201673" sldId="463"/>
            <ac:spMk id="13" creationId="{383BB4D4-7340-459D-A2BC-D2D34A45CDBD}"/>
          </ac:spMkLst>
        </pc:spChg>
        <pc:picChg chg="add">
          <ac:chgData name="Bea Montenegro" userId="65d3c91a-73e9-4799-becb-247b768c9783" providerId="ADAL" clId="{7A51DAD6-4B66-469D-8659-1C56FC90DE80}" dt="2020-09-30T06:35:51.952" v="296" actId="22"/>
          <ac:picMkLst>
            <pc:docMk/>
            <pc:sldMk cId="524201673" sldId="463"/>
            <ac:picMk id="3" creationId="{13CE014C-B351-4060-907B-BF5F24581B75}"/>
          </ac:picMkLst>
        </pc:picChg>
        <pc:picChg chg="del">
          <ac:chgData name="Bea Montenegro" userId="65d3c91a-73e9-4799-becb-247b768c9783" providerId="ADAL" clId="{7A51DAD6-4B66-469D-8659-1C56FC90DE80}" dt="2020-09-30T06:35:51.395" v="295" actId="478"/>
          <ac:picMkLst>
            <pc:docMk/>
            <pc:sldMk cId="524201673" sldId="463"/>
            <ac:picMk id="5" creationId="{0A0E0D5D-8530-4C03-A3DF-AE17BF4B15D8}"/>
          </ac:picMkLst>
        </pc:picChg>
        <pc:picChg chg="mod">
          <ac:chgData name="Bea Montenegro" userId="65d3c91a-73e9-4799-becb-247b768c9783" providerId="ADAL" clId="{7A51DAD6-4B66-469D-8659-1C56FC90DE80}" dt="2020-09-30T06:27:20.572" v="87"/>
          <ac:picMkLst>
            <pc:docMk/>
            <pc:sldMk cId="524201673" sldId="463"/>
            <ac:picMk id="15" creationId="{E4496849-0DF4-4EBB-8C25-CCAC0660CAA9}"/>
          </ac:picMkLst>
        </pc:picChg>
      </pc:sldChg>
      <pc:sldChg chg="modSp mod">
        <pc:chgData name="Bea Montenegro" userId="65d3c91a-73e9-4799-becb-247b768c9783" providerId="ADAL" clId="{7A51DAD6-4B66-469D-8659-1C56FC90DE80}" dt="2020-09-30T06:32:51.579" v="247" actId="208"/>
        <pc:sldMkLst>
          <pc:docMk/>
          <pc:sldMk cId="1927736966" sldId="465"/>
        </pc:sldMkLst>
        <pc:spChg chg="mod">
          <ac:chgData name="Bea Montenegro" userId="65d3c91a-73e9-4799-becb-247b768c9783" providerId="ADAL" clId="{7A51DAD6-4B66-469D-8659-1C56FC90DE80}" dt="2020-09-30T06:27:20.572" v="87"/>
          <ac:spMkLst>
            <pc:docMk/>
            <pc:sldMk cId="1927736966" sldId="465"/>
            <ac:spMk id="2" creationId="{7D5566BE-0E3A-41BE-A56C-80EC47B64812}"/>
          </ac:spMkLst>
        </pc:spChg>
        <pc:spChg chg="mod">
          <ac:chgData name="Bea Montenegro" userId="65d3c91a-73e9-4799-becb-247b768c9783" providerId="ADAL" clId="{7A51DAD6-4B66-469D-8659-1C56FC90DE80}" dt="2020-09-30T06:25:10.787" v="61" actId="207"/>
          <ac:spMkLst>
            <pc:docMk/>
            <pc:sldMk cId="1927736966" sldId="465"/>
            <ac:spMk id="16" creationId="{76561AF2-C85E-40BC-848E-2DB7C285A690}"/>
          </ac:spMkLst>
        </pc:spChg>
        <pc:spChg chg="mod">
          <ac:chgData name="Bea Montenegro" userId="65d3c91a-73e9-4799-becb-247b768c9783" providerId="ADAL" clId="{7A51DAD6-4B66-469D-8659-1C56FC90DE80}" dt="2020-09-30T06:32:51.579" v="247" actId="208"/>
          <ac:spMkLst>
            <pc:docMk/>
            <pc:sldMk cId="1927736966" sldId="465"/>
            <ac:spMk id="18" creationId="{B8460ADB-669F-4C65-8952-7FBD6D601FC9}"/>
          </ac:spMkLst>
        </pc:spChg>
        <pc:spChg chg="mod">
          <ac:chgData name="Bea Montenegro" userId="65d3c91a-73e9-4799-becb-247b768c9783" providerId="ADAL" clId="{7A51DAD6-4B66-469D-8659-1C56FC90DE80}" dt="2020-09-30T06:25:06.948" v="60" actId="12"/>
          <ac:spMkLst>
            <pc:docMk/>
            <pc:sldMk cId="1927736966" sldId="465"/>
            <ac:spMk id="20" creationId="{DF85F232-9A66-413E-9215-E78BEE4E67EE}"/>
          </ac:spMkLst>
        </pc:spChg>
        <pc:spChg chg="mod">
          <ac:chgData name="Bea Montenegro" userId="65d3c91a-73e9-4799-becb-247b768c9783" providerId="ADAL" clId="{7A51DAD6-4B66-469D-8659-1C56FC90DE80}" dt="2020-09-30T06:32:46.604" v="246" actId="208"/>
          <ac:spMkLst>
            <pc:docMk/>
            <pc:sldMk cId="1927736966" sldId="465"/>
            <ac:spMk id="23" creationId="{1FBE150C-4556-4CD3-8EBD-086F565142F8}"/>
          </ac:spMkLst>
        </pc:spChg>
      </pc:sldChg>
      <pc:sldChg chg="addSp delSp modSp mod">
        <pc:chgData name="Bea Montenegro" userId="65d3c91a-73e9-4799-becb-247b768c9783" providerId="ADAL" clId="{7A51DAD6-4B66-469D-8659-1C56FC90DE80}" dt="2020-09-30T06:35:02.019" v="280" actId="1035"/>
        <pc:sldMkLst>
          <pc:docMk/>
          <pc:sldMk cId="314009451" sldId="466"/>
        </pc:sldMkLst>
        <pc:spChg chg="mod">
          <ac:chgData name="Bea Montenegro" userId="65d3c91a-73e9-4799-becb-247b768c9783" providerId="ADAL" clId="{7A51DAD6-4B66-469D-8659-1C56FC90DE80}" dt="2020-09-30T06:26:24.100" v="71" actId="207"/>
          <ac:spMkLst>
            <pc:docMk/>
            <pc:sldMk cId="314009451" sldId="466"/>
            <ac:spMk id="6" creationId="{0E1EEE1C-B657-4BC6-989D-D0291799C3D1}"/>
          </ac:spMkLst>
        </pc:spChg>
        <pc:spChg chg="mod">
          <ac:chgData name="Bea Montenegro" userId="65d3c91a-73e9-4799-becb-247b768c9783" providerId="ADAL" clId="{7A51DAD6-4B66-469D-8659-1C56FC90DE80}" dt="2020-09-30T06:27:20.572" v="87"/>
          <ac:spMkLst>
            <pc:docMk/>
            <pc:sldMk cId="314009451" sldId="466"/>
            <ac:spMk id="13" creationId="{C20B1F4B-D3B6-4744-8D7D-D3BAD7E5178B}"/>
          </ac:spMkLst>
        </pc:spChg>
        <pc:graphicFrameChg chg="mod">
          <ac:chgData name="Bea Montenegro" userId="65d3c91a-73e9-4799-becb-247b768c9783" providerId="ADAL" clId="{7A51DAD6-4B66-469D-8659-1C56FC90DE80}" dt="2020-09-30T06:33:43.172" v="276" actId="20577"/>
          <ac:graphicFrameMkLst>
            <pc:docMk/>
            <pc:sldMk cId="314009451" sldId="466"/>
            <ac:graphicFrameMk id="7" creationId="{34B4E997-2D7E-47CE-BD52-B92ABF2386C9}"/>
          </ac:graphicFrameMkLst>
        </pc:graphicFrameChg>
        <pc:picChg chg="add">
          <ac:chgData name="Bea Montenegro" userId="65d3c91a-73e9-4799-becb-247b768c9783" providerId="ADAL" clId="{7A51DAD6-4B66-469D-8659-1C56FC90DE80}" dt="2020-09-30T06:26:27.806" v="73" actId="22"/>
          <ac:picMkLst>
            <pc:docMk/>
            <pc:sldMk cId="314009451" sldId="466"/>
            <ac:picMk id="2" creationId="{30B26CE0-1F5F-4A44-9D31-A4BB84B5AECB}"/>
          </ac:picMkLst>
        </pc:picChg>
        <pc:picChg chg="add mod">
          <ac:chgData name="Bea Montenegro" userId="65d3c91a-73e9-4799-becb-247b768c9783" providerId="ADAL" clId="{7A51DAD6-4B66-469D-8659-1C56FC90DE80}" dt="2020-09-30T06:35:02.019" v="280" actId="1035"/>
          <ac:picMkLst>
            <pc:docMk/>
            <pc:sldMk cId="314009451" sldId="466"/>
            <ac:picMk id="3" creationId="{EC0B962A-833C-4649-8BA0-738095374903}"/>
          </ac:picMkLst>
        </pc:picChg>
        <pc:picChg chg="del">
          <ac:chgData name="Bea Montenegro" userId="65d3c91a-73e9-4799-becb-247b768c9783" providerId="ADAL" clId="{7A51DAD6-4B66-469D-8659-1C56FC90DE80}" dt="2020-09-30T06:26:26.303" v="72" actId="478"/>
          <ac:picMkLst>
            <pc:docMk/>
            <pc:sldMk cId="314009451" sldId="466"/>
            <ac:picMk id="5" creationId="{0A0E0D5D-8530-4C03-A3DF-AE17BF4B15D8}"/>
          </ac:picMkLst>
        </pc:picChg>
      </pc:sldChg>
      <pc:sldChg chg="addSp delSp modSp mod">
        <pc:chgData name="Bea Montenegro" userId="65d3c91a-73e9-4799-becb-247b768c9783" providerId="ADAL" clId="{7A51DAD6-4B66-469D-8659-1C56FC90DE80}" dt="2020-09-30T06:38:36.476" v="318" actId="20577"/>
        <pc:sldMkLst>
          <pc:docMk/>
          <pc:sldMk cId="316623040" sldId="467"/>
        </pc:sldMkLst>
        <pc:spChg chg="mod">
          <ac:chgData name="Bea Montenegro" userId="65d3c91a-73e9-4799-becb-247b768c9783" providerId="ADAL" clId="{7A51DAD6-4B66-469D-8659-1C56FC90DE80}" dt="2020-09-30T06:27:20.572" v="87"/>
          <ac:spMkLst>
            <pc:docMk/>
            <pc:sldMk cId="316623040" sldId="467"/>
            <ac:spMk id="2" creationId="{7D5566BE-0E3A-41BE-A56C-80EC47B64812}"/>
          </ac:spMkLst>
        </pc:spChg>
        <pc:spChg chg="mod">
          <ac:chgData name="Bea Montenegro" userId="65d3c91a-73e9-4799-becb-247b768c9783" providerId="ADAL" clId="{7A51DAD6-4B66-469D-8659-1C56FC90DE80}" dt="2020-09-30T06:38:06.170" v="312" actId="207"/>
          <ac:spMkLst>
            <pc:docMk/>
            <pc:sldMk cId="316623040" sldId="467"/>
            <ac:spMk id="6" creationId="{0E1EEE1C-B657-4BC6-989D-D0291799C3D1}"/>
          </ac:spMkLst>
        </pc:spChg>
        <pc:spChg chg="mod">
          <ac:chgData name="Bea Montenegro" userId="65d3c91a-73e9-4799-becb-247b768c9783" providerId="ADAL" clId="{7A51DAD6-4B66-469D-8659-1C56FC90DE80}" dt="2020-09-30T06:38:36.476" v="318" actId="20577"/>
          <ac:spMkLst>
            <pc:docMk/>
            <pc:sldMk cId="316623040" sldId="467"/>
            <ac:spMk id="22" creationId="{06EF19D9-6C20-4A6D-A44E-4CD7315E7AB4}"/>
          </ac:spMkLst>
        </pc:spChg>
        <pc:picChg chg="add">
          <ac:chgData name="Bea Montenegro" userId="65d3c91a-73e9-4799-becb-247b768c9783" providerId="ADAL" clId="{7A51DAD6-4B66-469D-8659-1C56FC90DE80}" dt="2020-09-30T06:35:27.103" v="286" actId="22"/>
          <ac:picMkLst>
            <pc:docMk/>
            <pc:sldMk cId="316623040" sldId="467"/>
            <ac:picMk id="3" creationId="{7A60A91A-C7E6-47B3-AF3B-0EC1D6D8018B}"/>
          </ac:picMkLst>
        </pc:picChg>
        <pc:picChg chg="del">
          <ac:chgData name="Bea Montenegro" userId="65d3c91a-73e9-4799-becb-247b768c9783" providerId="ADAL" clId="{7A51DAD6-4B66-469D-8659-1C56FC90DE80}" dt="2020-09-30T06:35:26.571" v="285" actId="478"/>
          <ac:picMkLst>
            <pc:docMk/>
            <pc:sldMk cId="316623040" sldId="467"/>
            <ac:picMk id="5" creationId="{0A0E0D5D-8530-4C03-A3DF-AE17BF4B15D8}"/>
          </ac:picMkLst>
        </pc:picChg>
        <pc:picChg chg="mod">
          <ac:chgData name="Bea Montenegro" userId="65d3c91a-73e9-4799-becb-247b768c9783" providerId="ADAL" clId="{7A51DAD6-4B66-469D-8659-1C56FC90DE80}" dt="2020-09-30T06:38:25.141" v="313" actId="207"/>
          <ac:picMkLst>
            <pc:docMk/>
            <pc:sldMk cId="316623040" sldId="467"/>
            <ac:picMk id="14" creationId="{910E421A-87E1-444B-9A0E-1AFF702D9BF3}"/>
          </ac:picMkLst>
        </pc:picChg>
      </pc:sldChg>
      <pc:sldChg chg="addSp delSp modSp mod">
        <pc:chgData name="Bea Montenegro" userId="65d3c91a-73e9-4799-becb-247b768c9783" providerId="ADAL" clId="{7A51DAD6-4B66-469D-8659-1C56FC90DE80}" dt="2020-09-30T06:27:20.572" v="87"/>
        <pc:sldMkLst>
          <pc:docMk/>
          <pc:sldMk cId="793247527" sldId="471"/>
        </pc:sldMkLst>
        <pc:spChg chg="mod">
          <ac:chgData name="Bea Montenegro" userId="65d3c91a-73e9-4799-becb-247b768c9783" providerId="ADAL" clId="{7A51DAD6-4B66-469D-8659-1C56FC90DE80}" dt="2020-09-30T06:11:13.564" v="32" actId="207"/>
          <ac:spMkLst>
            <pc:docMk/>
            <pc:sldMk cId="793247527" sldId="471"/>
            <ac:spMk id="6" creationId="{0E1EEE1C-B657-4BC6-989D-D0291799C3D1}"/>
          </ac:spMkLst>
        </pc:spChg>
        <pc:spChg chg="mod">
          <ac:chgData name="Bea Montenegro" userId="65d3c91a-73e9-4799-becb-247b768c9783" providerId="ADAL" clId="{7A51DAD6-4B66-469D-8659-1C56FC90DE80}" dt="2020-09-30T06:27:20.572" v="87"/>
          <ac:spMkLst>
            <pc:docMk/>
            <pc:sldMk cId="793247527" sldId="471"/>
            <ac:spMk id="9" creationId="{10DC6611-A5B7-424F-A52C-74234F2BBEE2}"/>
          </ac:spMkLst>
        </pc:spChg>
        <pc:spChg chg="mod">
          <ac:chgData name="Bea Montenegro" userId="65d3c91a-73e9-4799-becb-247b768c9783" providerId="ADAL" clId="{7A51DAD6-4B66-469D-8659-1C56FC90DE80}" dt="2020-09-30T06:27:20.572" v="87"/>
          <ac:spMkLst>
            <pc:docMk/>
            <pc:sldMk cId="793247527" sldId="471"/>
            <ac:spMk id="11" creationId="{134C5397-738D-47C8-BBB3-8BF5B05646ED}"/>
          </ac:spMkLst>
        </pc:spChg>
        <pc:picChg chg="del">
          <ac:chgData name="Bea Montenegro" userId="65d3c91a-73e9-4799-becb-247b768c9783" providerId="ADAL" clId="{7A51DAD6-4B66-469D-8659-1C56FC90DE80}" dt="2020-09-30T06:23:07.746" v="34" actId="478"/>
          <ac:picMkLst>
            <pc:docMk/>
            <pc:sldMk cId="793247527" sldId="471"/>
            <ac:picMk id="5" creationId="{0A0E0D5D-8530-4C03-A3DF-AE17BF4B15D8}"/>
          </ac:picMkLst>
        </pc:picChg>
        <pc:picChg chg="add mod">
          <ac:chgData name="Bea Montenegro" userId="65d3c91a-73e9-4799-becb-247b768c9783" providerId="ADAL" clId="{7A51DAD6-4B66-469D-8659-1C56FC90DE80}" dt="2020-09-30T06:23:14.594" v="35" actId="1076"/>
          <ac:picMkLst>
            <pc:docMk/>
            <pc:sldMk cId="793247527" sldId="471"/>
            <ac:picMk id="7" creationId="{49EB7441-7867-4AC7-B49B-EE95D4F17501}"/>
          </ac:picMkLst>
        </pc:picChg>
      </pc:sldChg>
      <pc:sldChg chg="addSp delSp modSp mod delDesignElem">
        <pc:chgData name="Bea Montenegro" userId="65d3c91a-73e9-4799-becb-247b768c9783" providerId="ADAL" clId="{7A51DAD6-4B66-469D-8659-1C56FC90DE80}" dt="2020-09-30T06:31:03.658" v="244" actId="1076"/>
        <pc:sldMkLst>
          <pc:docMk/>
          <pc:sldMk cId="970188011" sldId="475"/>
        </pc:sldMkLst>
        <pc:spChg chg="mod">
          <ac:chgData name="Bea Montenegro" userId="65d3c91a-73e9-4799-becb-247b768c9783" providerId="ADAL" clId="{7A51DAD6-4B66-469D-8659-1C56FC90DE80}" dt="2020-09-30T06:08:59.115" v="29" actId="12"/>
          <ac:spMkLst>
            <pc:docMk/>
            <pc:sldMk cId="970188011" sldId="475"/>
            <ac:spMk id="3" creationId="{6775BCBC-80AD-4BB5-B2F3-2A55BDDB08C4}"/>
          </ac:spMkLst>
        </pc:spChg>
        <pc:spChg chg="add mod">
          <ac:chgData name="Bea Montenegro" userId="65d3c91a-73e9-4799-becb-247b768c9783" providerId="ADAL" clId="{7A51DAD6-4B66-469D-8659-1C56FC90DE80}" dt="2020-09-30T06:31:03.658" v="244" actId="1076"/>
          <ac:spMkLst>
            <pc:docMk/>
            <pc:sldMk cId="970188011" sldId="475"/>
            <ac:spMk id="7" creationId="{DB0C708F-240D-4086-9C11-25B3224DC62F}"/>
          </ac:spMkLst>
        </pc:spChg>
        <pc:spChg chg="add del mod">
          <ac:chgData name="Bea Montenegro" userId="65d3c91a-73e9-4799-becb-247b768c9783" providerId="ADAL" clId="{7A51DAD6-4B66-469D-8659-1C56FC90DE80}" dt="2020-09-30T06:30:33.699" v="240" actId="478"/>
          <ac:spMkLst>
            <pc:docMk/>
            <pc:sldMk cId="970188011" sldId="475"/>
            <ac:spMk id="10" creationId="{E30DD346-15CB-4027-A29D-30FCD1CD912F}"/>
          </ac:spMkLst>
        </pc:spChg>
        <pc:spChg chg="add del">
          <ac:chgData name="Bea Montenegro" userId="65d3c91a-73e9-4799-becb-247b768c9783" providerId="ADAL" clId="{7A51DAD6-4B66-469D-8659-1C56FC90DE80}" dt="2020-09-30T06:27:20.572" v="87"/>
          <ac:spMkLst>
            <pc:docMk/>
            <pc:sldMk cId="970188011" sldId="475"/>
            <ac:spMk id="69" creationId="{2029D5AD-8348-4446-B191-6A9B6FE03F21}"/>
          </ac:spMkLst>
        </pc:spChg>
        <pc:spChg chg="add del">
          <ac:chgData name="Bea Montenegro" userId="65d3c91a-73e9-4799-becb-247b768c9783" providerId="ADAL" clId="{7A51DAD6-4B66-469D-8659-1C56FC90DE80}" dt="2020-09-30T06:27:20.572" v="87"/>
          <ac:spMkLst>
            <pc:docMk/>
            <pc:sldMk cId="970188011" sldId="475"/>
            <ac:spMk id="70" creationId="{A3F395A2-2B64-4749-BD93-2F159C7E1FB5}"/>
          </ac:spMkLst>
        </pc:spChg>
        <pc:spChg chg="add del">
          <ac:chgData name="Bea Montenegro" userId="65d3c91a-73e9-4799-becb-247b768c9783" providerId="ADAL" clId="{7A51DAD6-4B66-469D-8659-1C56FC90DE80}" dt="2020-09-30T06:27:20.572" v="87"/>
          <ac:spMkLst>
            <pc:docMk/>
            <pc:sldMk cId="970188011" sldId="475"/>
            <ac:spMk id="76" creationId="{5CF0135B-EAB8-4CA0-896C-2D897ECD28BC}"/>
          </ac:spMkLst>
        </pc:spChg>
        <pc:spChg chg="add del">
          <ac:chgData name="Bea Montenegro" userId="65d3c91a-73e9-4799-becb-247b768c9783" providerId="ADAL" clId="{7A51DAD6-4B66-469D-8659-1C56FC90DE80}" dt="2020-09-30T06:27:20.572" v="87"/>
          <ac:spMkLst>
            <pc:docMk/>
            <pc:sldMk cId="970188011" sldId="475"/>
            <ac:spMk id="78" creationId="{92C3387C-D24F-4737-8A37-1DC5CFF09CFA}"/>
          </ac:spMkLst>
        </pc:spChg>
        <pc:picChg chg="del">
          <ac:chgData name="Bea Montenegro" userId="65d3c91a-73e9-4799-becb-247b768c9783" providerId="ADAL" clId="{7A51DAD6-4B66-469D-8659-1C56FC90DE80}" dt="2020-09-30T06:23:26.819" v="36" actId="478"/>
          <ac:picMkLst>
            <pc:docMk/>
            <pc:sldMk cId="970188011" sldId="475"/>
            <ac:picMk id="4" creationId="{AB4CE075-9EC5-4D56-9949-80AE6E976D20}"/>
          </ac:picMkLst>
        </pc:picChg>
        <pc:picChg chg="add">
          <ac:chgData name="Bea Montenegro" userId="65d3c91a-73e9-4799-becb-247b768c9783" providerId="ADAL" clId="{7A51DAD6-4B66-469D-8659-1C56FC90DE80}" dt="2020-09-30T06:23:27.425" v="37" actId="22"/>
          <ac:picMkLst>
            <pc:docMk/>
            <pc:sldMk cId="970188011" sldId="475"/>
            <ac:picMk id="5" creationId="{30FC1736-FD68-43BA-985A-CF435CE797AD}"/>
          </ac:picMkLst>
        </pc:picChg>
        <pc:picChg chg="add mod">
          <ac:chgData name="Bea Montenegro" userId="65d3c91a-73e9-4799-becb-247b768c9783" providerId="ADAL" clId="{7A51DAD6-4B66-469D-8659-1C56FC90DE80}" dt="2020-09-30T06:28:31.523" v="89" actId="1076"/>
          <ac:picMkLst>
            <pc:docMk/>
            <pc:sldMk cId="970188011" sldId="475"/>
            <ac:picMk id="6" creationId="{6B6763C1-4CC5-46D7-9B3D-6438D61F64A0}"/>
          </ac:picMkLst>
        </pc:picChg>
        <pc:picChg chg="add mod">
          <ac:chgData name="Bea Montenegro" userId="65d3c91a-73e9-4799-becb-247b768c9783" providerId="ADAL" clId="{7A51DAD6-4B66-469D-8659-1C56FC90DE80}" dt="2020-09-30T06:29:51.458" v="172" actId="1076"/>
          <ac:picMkLst>
            <pc:docMk/>
            <pc:sldMk cId="970188011" sldId="475"/>
            <ac:picMk id="8" creationId="{9FA8A8AC-3AA3-4FFE-9B26-BAC64E8C8D89}"/>
          </ac:picMkLst>
        </pc:picChg>
        <pc:cxnChg chg="add mod">
          <ac:chgData name="Bea Montenegro" userId="65d3c91a-73e9-4799-becb-247b768c9783" providerId="ADAL" clId="{7A51DAD6-4B66-469D-8659-1C56FC90DE80}" dt="2020-09-30T06:31:03.658" v="244" actId="1076"/>
          <ac:cxnSpMkLst>
            <pc:docMk/>
            <pc:sldMk cId="970188011" sldId="475"/>
            <ac:cxnSpMk id="13" creationId="{2C14AFAD-50D5-4B7D-9AF4-60F68C101450}"/>
          </ac:cxnSpMkLst>
        </pc:cxnChg>
      </pc:sldChg>
      <pc:sldChg chg="addSp delSp modSp mod delDesignElem">
        <pc:chgData name="Bea Montenegro" userId="65d3c91a-73e9-4799-becb-247b768c9783" providerId="ADAL" clId="{7A51DAD6-4B66-469D-8659-1C56FC90DE80}" dt="2020-09-30T06:37:38.331" v="310" actId="12"/>
        <pc:sldMkLst>
          <pc:docMk/>
          <pc:sldMk cId="3456600459" sldId="476"/>
        </pc:sldMkLst>
        <pc:spChg chg="mod">
          <ac:chgData name="Bea Montenegro" userId="65d3c91a-73e9-4799-becb-247b768c9783" providerId="ADAL" clId="{7A51DAD6-4B66-469D-8659-1C56FC90DE80}" dt="2020-09-30T06:37:38.331" v="310" actId="12"/>
          <ac:spMkLst>
            <pc:docMk/>
            <pc:sldMk cId="3456600459" sldId="476"/>
            <ac:spMk id="3" creationId="{6775BCBC-80AD-4BB5-B2F3-2A55BDDB08C4}"/>
          </ac:spMkLst>
        </pc:spChg>
        <pc:spChg chg="mod">
          <ac:chgData name="Bea Montenegro" userId="65d3c91a-73e9-4799-becb-247b768c9783" providerId="ADAL" clId="{7A51DAD6-4B66-469D-8659-1C56FC90DE80}" dt="2020-09-30T06:37:05.572" v="308" actId="208"/>
          <ac:spMkLst>
            <pc:docMk/>
            <pc:sldMk cId="3456600459" sldId="476"/>
            <ac:spMk id="5" creationId="{8C601BD5-771F-47AE-A69C-CB96572245F1}"/>
          </ac:spMkLst>
        </pc:spChg>
        <pc:spChg chg="add del">
          <ac:chgData name="Bea Montenegro" userId="65d3c91a-73e9-4799-becb-247b768c9783" providerId="ADAL" clId="{7A51DAD6-4B66-469D-8659-1C56FC90DE80}" dt="2020-09-30T06:27:20.572" v="87"/>
          <ac:spMkLst>
            <pc:docMk/>
            <pc:sldMk cId="3456600459" sldId="476"/>
            <ac:spMk id="69" creationId="{2029D5AD-8348-4446-B191-6A9B6FE03F21}"/>
          </ac:spMkLst>
        </pc:spChg>
        <pc:spChg chg="add del">
          <ac:chgData name="Bea Montenegro" userId="65d3c91a-73e9-4799-becb-247b768c9783" providerId="ADAL" clId="{7A51DAD6-4B66-469D-8659-1C56FC90DE80}" dt="2020-09-30T06:27:20.572" v="87"/>
          <ac:spMkLst>
            <pc:docMk/>
            <pc:sldMk cId="3456600459" sldId="476"/>
            <ac:spMk id="70" creationId="{A3F395A2-2B64-4749-BD93-2F159C7E1FB5}"/>
          </ac:spMkLst>
        </pc:spChg>
        <pc:spChg chg="add del">
          <ac:chgData name="Bea Montenegro" userId="65d3c91a-73e9-4799-becb-247b768c9783" providerId="ADAL" clId="{7A51DAD6-4B66-469D-8659-1C56FC90DE80}" dt="2020-09-30T06:27:20.572" v="87"/>
          <ac:spMkLst>
            <pc:docMk/>
            <pc:sldMk cId="3456600459" sldId="476"/>
            <ac:spMk id="76" creationId="{5CF0135B-EAB8-4CA0-896C-2D897ECD28BC}"/>
          </ac:spMkLst>
        </pc:spChg>
        <pc:spChg chg="add del">
          <ac:chgData name="Bea Montenegro" userId="65d3c91a-73e9-4799-becb-247b768c9783" providerId="ADAL" clId="{7A51DAD6-4B66-469D-8659-1C56FC90DE80}" dt="2020-09-30T06:27:20.572" v="87"/>
          <ac:spMkLst>
            <pc:docMk/>
            <pc:sldMk cId="3456600459" sldId="476"/>
            <ac:spMk id="78" creationId="{92C3387C-D24F-4737-8A37-1DC5CFF09CFA}"/>
          </ac:spMkLst>
        </pc:spChg>
        <pc:picChg chg="del">
          <ac:chgData name="Bea Montenegro" userId="65d3c91a-73e9-4799-becb-247b768c9783" providerId="ADAL" clId="{7A51DAD6-4B66-469D-8659-1C56FC90DE80}" dt="2020-09-30T06:35:11.251" v="281" actId="478"/>
          <ac:picMkLst>
            <pc:docMk/>
            <pc:sldMk cId="3456600459" sldId="476"/>
            <ac:picMk id="4" creationId="{AB4CE075-9EC5-4D56-9949-80AE6E976D20}"/>
          </ac:picMkLst>
        </pc:picChg>
        <pc:picChg chg="add">
          <ac:chgData name="Bea Montenegro" userId="65d3c91a-73e9-4799-becb-247b768c9783" providerId="ADAL" clId="{7A51DAD6-4B66-469D-8659-1C56FC90DE80}" dt="2020-09-30T06:35:11.664" v="282" actId="22"/>
          <ac:picMkLst>
            <pc:docMk/>
            <pc:sldMk cId="3456600459" sldId="476"/>
            <ac:picMk id="6" creationId="{1A6235F9-06C9-4C73-A086-0CDB3A3797FA}"/>
          </ac:picMkLst>
        </pc:picChg>
      </pc:sldChg>
      <pc:sldChg chg="addSp delSp modSp mod delDesignElem">
        <pc:chgData name="Bea Montenegro" userId="65d3c91a-73e9-4799-becb-247b768c9783" providerId="ADAL" clId="{7A51DAD6-4B66-469D-8659-1C56FC90DE80}" dt="2020-09-30T06:39:46.747" v="324" actId="12"/>
        <pc:sldMkLst>
          <pc:docMk/>
          <pc:sldMk cId="1155975151" sldId="477"/>
        </pc:sldMkLst>
        <pc:spChg chg="mod">
          <ac:chgData name="Bea Montenegro" userId="65d3c91a-73e9-4799-becb-247b768c9783" providerId="ADAL" clId="{7A51DAD6-4B66-469D-8659-1C56FC90DE80}" dt="2020-09-30T06:39:46.747" v="324" actId="12"/>
          <ac:spMkLst>
            <pc:docMk/>
            <pc:sldMk cId="1155975151" sldId="477"/>
            <ac:spMk id="3" creationId="{6775BCBC-80AD-4BB5-B2F3-2A55BDDB08C4}"/>
          </ac:spMkLst>
        </pc:spChg>
        <pc:spChg chg="mod">
          <ac:chgData name="Bea Montenegro" userId="65d3c91a-73e9-4799-becb-247b768c9783" providerId="ADAL" clId="{7A51DAD6-4B66-469D-8659-1C56FC90DE80}" dt="2020-09-30T06:39:31.147" v="322" actId="208"/>
          <ac:spMkLst>
            <pc:docMk/>
            <pc:sldMk cId="1155975151" sldId="477"/>
            <ac:spMk id="6" creationId="{6D55356B-4757-4D21-A14A-A66B36723DA2}"/>
          </ac:spMkLst>
        </pc:spChg>
        <pc:spChg chg="add del">
          <ac:chgData name="Bea Montenegro" userId="65d3c91a-73e9-4799-becb-247b768c9783" providerId="ADAL" clId="{7A51DAD6-4B66-469D-8659-1C56FC90DE80}" dt="2020-09-30T06:27:20.572" v="87"/>
          <ac:spMkLst>
            <pc:docMk/>
            <pc:sldMk cId="1155975151" sldId="477"/>
            <ac:spMk id="69" creationId="{2029D5AD-8348-4446-B191-6A9B6FE03F21}"/>
          </ac:spMkLst>
        </pc:spChg>
        <pc:spChg chg="add del">
          <ac:chgData name="Bea Montenegro" userId="65d3c91a-73e9-4799-becb-247b768c9783" providerId="ADAL" clId="{7A51DAD6-4B66-469D-8659-1C56FC90DE80}" dt="2020-09-30T06:27:20.572" v="87"/>
          <ac:spMkLst>
            <pc:docMk/>
            <pc:sldMk cId="1155975151" sldId="477"/>
            <ac:spMk id="70" creationId="{A3F395A2-2B64-4749-BD93-2F159C7E1FB5}"/>
          </ac:spMkLst>
        </pc:spChg>
        <pc:spChg chg="add del">
          <ac:chgData name="Bea Montenegro" userId="65d3c91a-73e9-4799-becb-247b768c9783" providerId="ADAL" clId="{7A51DAD6-4B66-469D-8659-1C56FC90DE80}" dt="2020-09-30T06:27:20.572" v="87"/>
          <ac:spMkLst>
            <pc:docMk/>
            <pc:sldMk cId="1155975151" sldId="477"/>
            <ac:spMk id="76" creationId="{5CF0135B-EAB8-4CA0-896C-2D897ECD28BC}"/>
          </ac:spMkLst>
        </pc:spChg>
        <pc:spChg chg="add del">
          <ac:chgData name="Bea Montenegro" userId="65d3c91a-73e9-4799-becb-247b768c9783" providerId="ADAL" clId="{7A51DAD6-4B66-469D-8659-1C56FC90DE80}" dt="2020-09-30T06:27:20.572" v="87"/>
          <ac:spMkLst>
            <pc:docMk/>
            <pc:sldMk cId="1155975151" sldId="477"/>
            <ac:spMk id="78" creationId="{92C3387C-D24F-4737-8A37-1DC5CFF09CFA}"/>
          </ac:spMkLst>
        </pc:spChg>
        <pc:picChg chg="del">
          <ac:chgData name="Bea Montenegro" userId="65d3c91a-73e9-4799-becb-247b768c9783" providerId="ADAL" clId="{7A51DAD6-4B66-469D-8659-1C56FC90DE80}" dt="2020-09-30T06:35:36.091" v="289" actId="478"/>
          <ac:picMkLst>
            <pc:docMk/>
            <pc:sldMk cId="1155975151" sldId="477"/>
            <ac:picMk id="4" creationId="{AB4CE075-9EC5-4D56-9949-80AE6E976D20}"/>
          </ac:picMkLst>
        </pc:picChg>
        <pc:picChg chg="add">
          <ac:chgData name="Bea Montenegro" userId="65d3c91a-73e9-4799-becb-247b768c9783" providerId="ADAL" clId="{7A51DAD6-4B66-469D-8659-1C56FC90DE80}" dt="2020-09-30T06:35:37.191" v="290" actId="22"/>
          <ac:picMkLst>
            <pc:docMk/>
            <pc:sldMk cId="1155975151" sldId="477"/>
            <ac:picMk id="5" creationId="{DA4F584A-E6C7-4ED7-803D-C4BA015DCFDC}"/>
          </ac:picMkLst>
        </pc:picChg>
      </pc:sldChg>
      <pc:sldChg chg="addSp delSp mod">
        <pc:chgData name="Bea Montenegro" userId="65d3c91a-73e9-4799-becb-247b768c9783" providerId="ADAL" clId="{7A51DAD6-4B66-469D-8659-1C56FC90DE80}" dt="2020-09-30T06:35:40.895" v="292" actId="22"/>
        <pc:sldMkLst>
          <pc:docMk/>
          <pc:sldMk cId="955648485" sldId="478"/>
        </pc:sldMkLst>
        <pc:picChg chg="add">
          <ac:chgData name="Bea Montenegro" userId="65d3c91a-73e9-4799-becb-247b768c9783" providerId="ADAL" clId="{7A51DAD6-4B66-469D-8659-1C56FC90DE80}" dt="2020-09-30T06:35:40.895" v="292" actId="22"/>
          <ac:picMkLst>
            <pc:docMk/>
            <pc:sldMk cId="955648485" sldId="478"/>
            <ac:picMk id="2" creationId="{7B233826-72AC-446A-A578-76D152BAD16F}"/>
          </ac:picMkLst>
        </pc:picChg>
        <pc:picChg chg="del">
          <ac:chgData name="Bea Montenegro" userId="65d3c91a-73e9-4799-becb-247b768c9783" providerId="ADAL" clId="{7A51DAD6-4B66-469D-8659-1C56FC90DE80}" dt="2020-09-30T06:35:39.946" v="291" actId="478"/>
          <ac:picMkLst>
            <pc:docMk/>
            <pc:sldMk cId="955648485" sldId="478"/>
            <ac:picMk id="4" creationId="{AB4CE075-9EC5-4D56-9949-80AE6E976D20}"/>
          </ac:picMkLst>
        </pc:picChg>
      </pc:sldChg>
      <pc:sldChg chg="addSp delSp modSp mod delDesignElem">
        <pc:chgData name="Bea Montenegro" userId="65d3c91a-73e9-4799-becb-247b768c9783" providerId="ADAL" clId="{7A51DAD6-4B66-469D-8659-1C56FC90DE80}" dt="2020-09-30T06:41:45.907" v="333" actId="12"/>
        <pc:sldMkLst>
          <pc:docMk/>
          <pc:sldMk cId="1667045328" sldId="479"/>
        </pc:sldMkLst>
        <pc:spChg chg="mod">
          <ac:chgData name="Bea Montenegro" userId="65d3c91a-73e9-4799-becb-247b768c9783" providerId="ADAL" clId="{7A51DAD6-4B66-469D-8659-1C56FC90DE80}" dt="2020-09-30T06:41:45.907" v="333" actId="12"/>
          <ac:spMkLst>
            <pc:docMk/>
            <pc:sldMk cId="1667045328" sldId="479"/>
            <ac:spMk id="3" creationId="{6775BCBC-80AD-4BB5-B2F3-2A55BDDB08C4}"/>
          </ac:spMkLst>
        </pc:spChg>
        <pc:spChg chg="add del">
          <ac:chgData name="Bea Montenegro" userId="65d3c91a-73e9-4799-becb-247b768c9783" providerId="ADAL" clId="{7A51DAD6-4B66-469D-8659-1C56FC90DE80}" dt="2020-09-30T06:27:20.572" v="87"/>
          <ac:spMkLst>
            <pc:docMk/>
            <pc:sldMk cId="1667045328" sldId="479"/>
            <ac:spMk id="69" creationId="{2029D5AD-8348-4446-B191-6A9B6FE03F21}"/>
          </ac:spMkLst>
        </pc:spChg>
        <pc:spChg chg="add del">
          <ac:chgData name="Bea Montenegro" userId="65d3c91a-73e9-4799-becb-247b768c9783" providerId="ADAL" clId="{7A51DAD6-4B66-469D-8659-1C56FC90DE80}" dt="2020-09-30T06:27:20.572" v="87"/>
          <ac:spMkLst>
            <pc:docMk/>
            <pc:sldMk cId="1667045328" sldId="479"/>
            <ac:spMk id="70" creationId="{A3F395A2-2B64-4749-BD93-2F159C7E1FB5}"/>
          </ac:spMkLst>
        </pc:spChg>
        <pc:spChg chg="add del">
          <ac:chgData name="Bea Montenegro" userId="65d3c91a-73e9-4799-becb-247b768c9783" providerId="ADAL" clId="{7A51DAD6-4B66-469D-8659-1C56FC90DE80}" dt="2020-09-30T06:27:20.572" v="87"/>
          <ac:spMkLst>
            <pc:docMk/>
            <pc:sldMk cId="1667045328" sldId="479"/>
            <ac:spMk id="76" creationId="{5CF0135B-EAB8-4CA0-896C-2D897ECD28BC}"/>
          </ac:spMkLst>
        </pc:spChg>
        <pc:spChg chg="add del">
          <ac:chgData name="Bea Montenegro" userId="65d3c91a-73e9-4799-becb-247b768c9783" providerId="ADAL" clId="{7A51DAD6-4B66-469D-8659-1C56FC90DE80}" dt="2020-09-30T06:27:20.572" v="87"/>
          <ac:spMkLst>
            <pc:docMk/>
            <pc:sldMk cId="1667045328" sldId="479"/>
            <ac:spMk id="78" creationId="{92C3387C-D24F-4737-8A37-1DC5CFF09CFA}"/>
          </ac:spMkLst>
        </pc:spChg>
        <pc:picChg chg="del">
          <ac:chgData name="Bea Montenegro" userId="65d3c91a-73e9-4799-becb-247b768c9783" providerId="ADAL" clId="{7A51DAD6-4B66-469D-8659-1C56FC90DE80}" dt="2020-09-30T06:36:08.259" v="300" actId="478"/>
          <ac:picMkLst>
            <pc:docMk/>
            <pc:sldMk cId="1667045328" sldId="479"/>
            <ac:picMk id="4" creationId="{AB4CE075-9EC5-4D56-9949-80AE6E976D20}"/>
          </ac:picMkLst>
        </pc:picChg>
        <pc:picChg chg="add">
          <ac:chgData name="Bea Montenegro" userId="65d3c91a-73e9-4799-becb-247b768c9783" providerId="ADAL" clId="{7A51DAD6-4B66-469D-8659-1C56FC90DE80}" dt="2020-09-30T06:36:08.928" v="301" actId="22"/>
          <ac:picMkLst>
            <pc:docMk/>
            <pc:sldMk cId="1667045328" sldId="479"/>
            <ac:picMk id="5" creationId="{1A70A41F-091C-47F8-A0E8-C45B35A3E099}"/>
          </ac:picMkLst>
        </pc:picChg>
      </pc:sldChg>
      <pc:sldChg chg="addSp delSp mod">
        <pc:chgData name="Bea Montenegro" userId="65d3c91a-73e9-4799-becb-247b768c9783" providerId="ADAL" clId="{7A51DAD6-4B66-469D-8659-1C56FC90DE80}" dt="2020-09-30T06:36:31.127" v="303" actId="22"/>
        <pc:sldMkLst>
          <pc:docMk/>
          <pc:sldMk cId="2784569382" sldId="480"/>
        </pc:sldMkLst>
        <pc:picChg chg="add">
          <ac:chgData name="Bea Montenegro" userId="65d3c91a-73e9-4799-becb-247b768c9783" providerId="ADAL" clId="{7A51DAD6-4B66-469D-8659-1C56FC90DE80}" dt="2020-09-30T06:36:31.127" v="303" actId="22"/>
          <ac:picMkLst>
            <pc:docMk/>
            <pc:sldMk cId="2784569382" sldId="480"/>
            <ac:picMk id="2" creationId="{D9B6E89B-77D9-4738-8DC6-B4B4492B1B55}"/>
          </ac:picMkLst>
        </pc:picChg>
        <pc:picChg chg="del">
          <ac:chgData name="Bea Montenegro" userId="65d3c91a-73e9-4799-becb-247b768c9783" providerId="ADAL" clId="{7A51DAD6-4B66-469D-8659-1C56FC90DE80}" dt="2020-09-30T06:36:30.427" v="302" actId="478"/>
          <ac:picMkLst>
            <pc:docMk/>
            <pc:sldMk cId="2784569382" sldId="480"/>
            <ac:picMk id="4" creationId="{AB4CE075-9EC5-4D56-9949-80AE6E976D20}"/>
          </ac:picMkLst>
        </pc:picChg>
      </pc:sldChg>
      <pc:sldChg chg="addSp delSp modSp mod delDesignElem">
        <pc:chgData name="Bea Montenegro" userId="65d3c91a-73e9-4799-becb-247b768c9783" providerId="ADAL" clId="{7A51DAD6-4B66-469D-8659-1C56FC90DE80}" dt="2020-09-30T06:42:00.187" v="334" actId="12"/>
        <pc:sldMkLst>
          <pc:docMk/>
          <pc:sldMk cId="3066469013" sldId="481"/>
        </pc:sldMkLst>
        <pc:spChg chg="mod">
          <ac:chgData name="Bea Montenegro" userId="65d3c91a-73e9-4799-becb-247b768c9783" providerId="ADAL" clId="{7A51DAD6-4B66-469D-8659-1C56FC90DE80}" dt="2020-09-30T06:42:00.187" v="334" actId="12"/>
          <ac:spMkLst>
            <pc:docMk/>
            <pc:sldMk cId="3066469013" sldId="481"/>
            <ac:spMk id="3" creationId="{6775BCBC-80AD-4BB5-B2F3-2A55BDDB08C4}"/>
          </ac:spMkLst>
        </pc:spChg>
        <pc:spChg chg="add del">
          <ac:chgData name="Bea Montenegro" userId="65d3c91a-73e9-4799-becb-247b768c9783" providerId="ADAL" clId="{7A51DAD6-4B66-469D-8659-1C56FC90DE80}" dt="2020-09-30T06:27:20.572" v="87"/>
          <ac:spMkLst>
            <pc:docMk/>
            <pc:sldMk cId="3066469013" sldId="481"/>
            <ac:spMk id="69" creationId="{2029D5AD-8348-4446-B191-6A9B6FE03F21}"/>
          </ac:spMkLst>
        </pc:spChg>
        <pc:spChg chg="add del">
          <ac:chgData name="Bea Montenegro" userId="65d3c91a-73e9-4799-becb-247b768c9783" providerId="ADAL" clId="{7A51DAD6-4B66-469D-8659-1C56FC90DE80}" dt="2020-09-30T06:27:20.572" v="87"/>
          <ac:spMkLst>
            <pc:docMk/>
            <pc:sldMk cId="3066469013" sldId="481"/>
            <ac:spMk id="70" creationId="{A3F395A2-2B64-4749-BD93-2F159C7E1FB5}"/>
          </ac:spMkLst>
        </pc:spChg>
        <pc:spChg chg="add del">
          <ac:chgData name="Bea Montenegro" userId="65d3c91a-73e9-4799-becb-247b768c9783" providerId="ADAL" clId="{7A51DAD6-4B66-469D-8659-1C56FC90DE80}" dt="2020-09-30T06:27:20.572" v="87"/>
          <ac:spMkLst>
            <pc:docMk/>
            <pc:sldMk cId="3066469013" sldId="481"/>
            <ac:spMk id="76" creationId="{5CF0135B-EAB8-4CA0-896C-2D897ECD28BC}"/>
          </ac:spMkLst>
        </pc:spChg>
        <pc:spChg chg="add del">
          <ac:chgData name="Bea Montenegro" userId="65d3c91a-73e9-4799-becb-247b768c9783" providerId="ADAL" clId="{7A51DAD6-4B66-469D-8659-1C56FC90DE80}" dt="2020-09-30T06:27:20.572" v="87"/>
          <ac:spMkLst>
            <pc:docMk/>
            <pc:sldMk cId="3066469013" sldId="481"/>
            <ac:spMk id="78" creationId="{92C3387C-D24F-4737-8A37-1DC5CFF09CFA}"/>
          </ac:spMkLst>
        </pc:spChg>
        <pc:picChg chg="del">
          <ac:chgData name="Bea Montenegro" userId="65d3c91a-73e9-4799-becb-247b768c9783" providerId="ADAL" clId="{7A51DAD6-4B66-469D-8659-1C56FC90DE80}" dt="2020-09-30T06:36:34.020" v="304" actId="478"/>
          <ac:picMkLst>
            <pc:docMk/>
            <pc:sldMk cId="3066469013" sldId="481"/>
            <ac:picMk id="4" creationId="{AB4CE075-9EC5-4D56-9949-80AE6E976D20}"/>
          </ac:picMkLst>
        </pc:picChg>
        <pc:picChg chg="add">
          <ac:chgData name="Bea Montenegro" userId="65d3c91a-73e9-4799-becb-247b768c9783" providerId="ADAL" clId="{7A51DAD6-4B66-469D-8659-1C56FC90DE80}" dt="2020-09-30T06:36:35.063" v="305" actId="22"/>
          <ac:picMkLst>
            <pc:docMk/>
            <pc:sldMk cId="3066469013" sldId="481"/>
            <ac:picMk id="5" creationId="{9A02823D-8084-40F3-925B-103ACB421BDA}"/>
          </ac:picMkLst>
        </pc:picChg>
      </pc:sldChg>
      <pc:sldChg chg="addSp delSp mod">
        <pc:chgData name="Bea Montenegro" userId="65d3c91a-73e9-4799-becb-247b768c9783" providerId="ADAL" clId="{7A51DAD6-4B66-469D-8659-1C56FC90DE80}" dt="2020-09-30T06:36:38.760" v="307" actId="22"/>
        <pc:sldMkLst>
          <pc:docMk/>
          <pc:sldMk cId="1914795027" sldId="482"/>
        </pc:sldMkLst>
        <pc:picChg chg="add">
          <ac:chgData name="Bea Montenegro" userId="65d3c91a-73e9-4799-becb-247b768c9783" providerId="ADAL" clId="{7A51DAD6-4B66-469D-8659-1C56FC90DE80}" dt="2020-09-30T06:36:38.760" v="307" actId="22"/>
          <ac:picMkLst>
            <pc:docMk/>
            <pc:sldMk cId="1914795027" sldId="482"/>
            <ac:picMk id="2" creationId="{ACF57571-98C7-4C56-9CAF-C74506486D74}"/>
          </ac:picMkLst>
        </pc:picChg>
        <pc:picChg chg="del">
          <ac:chgData name="Bea Montenegro" userId="65d3c91a-73e9-4799-becb-247b768c9783" providerId="ADAL" clId="{7A51DAD6-4B66-469D-8659-1C56FC90DE80}" dt="2020-09-30T06:36:37.739" v="306" actId="478"/>
          <ac:picMkLst>
            <pc:docMk/>
            <pc:sldMk cId="1914795027" sldId="482"/>
            <ac:picMk id="4" creationId="{AB4CE075-9EC5-4D56-9949-80AE6E976D20}"/>
          </ac:picMkLst>
        </pc:picChg>
      </pc:sldChg>
      <pc:sldMasterChg chg="del delSldLayout">
        <pc:chgData name="Bea Montenegro" userId="65d3c91a-73e9-4799-becb-247b768c9783" providerId="ADAL" clId="{7A51DAD6-4B66-469D-8659-1C56FC90DE80}" dt="2020-09-30T06:25:26.152" v="62" actId="2696"/>
        <pc:sldMasterMkLst>
          <pc:docMk/>
          <pc:sldMasterMk cId="783758887" sldId="2147483696"/>
        </pc:sldMasterMkLst>
        <pc:sldLayoutChg chg="del">
          <pc:chgData name="Bea Montenegro" userId="65d3c91a-73e9-4799-becb-247b768c9783" providerId="ADAL" clId="{7A51DAD6-4B66-469D-8659-1C56FC90DE80}" dt="2020-09-30T06:25:26.152" v="62" actId="2696"/>
          <pc:sldLayoutMkLst>
            <pc:docMk/>
            <pc:sldMasterMk cId="783758887" sldId="2147483696"/>
            <pc:sldLayoutMk cId="2548029499" sldId="2147483697"/>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741487975" sldId="2147483698"/>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536911122" sldId="2147483699"/>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78001259" sldId="2147483700"/>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934735356" sldId="2147483701"/>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888095585" sldId="2147483702"/>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229592469" sldId="2147483703"/>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312619843" sldId="2147483704"/>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4167213182" sldId="2147483705"/>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710664019" sldId="2147483706"/>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1150406152" sldId="214748370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13AD1B-AD44-4441-A595-AF7C10D9E325}" type="doc">
      <dgm:prSet loTypeId="urn:microsoft.com/office/officeart/2005/8/layout/hChevron3" loCatId="process" qsTypeId="urn:microsoft.com/office/officeart/2005/8/quickstyle/simple1" qsCatId="simple" csTypeId="urn:microsoft.com/office/officeart/2005/8/colors/accent0_3" csCatId="mainScheme" phldr="1"/>
      <dgm:spPr/>
    </dgm:pt>
    <dgm:pt modelId="{97F3B406-9CC5-4261-9BA4-03B204490FF0}">
      <dgm:prSet phldrT="[Text]"/>
      <dgm:spPr/>
      <dgm:t>
        <a:bodyPr/>
        <a:lstStyle/>
        <a:p>
          <a:r>
            <a:rPr lang="en-PH"/>
            <a:t>Identify Risks</a:t>
          </a:r>
        </a:p>
      </dgm:t>
    </dgm:pt>
    <dgm:pt modelId="{D1B05FB7-691E-40B7-8FC7-33BCC52C86A5}" type="parTrans" cxnId="{21A0BD8F-BBBC-4999-860A-40657BC599E8}">
      <dgm:prSet/>
      <dgm:spPr/>
      <dgm:t>
        <a:bodyPr/>
        <a:lstStyle/>
        <a:p>
          <a:endParaRPr lang="en-PH"/>
        </a:p>
      </dgm:t>
    </dgm:pt>
    <dgm:pt modelId="{1AE08888-9598-47D9-ACE8-59C231E464B6}" type="sibTrans" cxnId="{21A0BD8F-BBBC-4999-860A-40657BC599E8}">
      <dgm:prSet/>
      <dgm:spPr/>
      <dgm:t>
        <a:bodyPr/>
        <a:lstStyle/>
        <a:p>
          <a:endParaRPr lang="en-PH"/>
        </a:p>
      </dgm:t>
    </dgm:pt>
    <dgm:pt modelId="{0FDD1EBB-6CEC-469D-B7B1-F99DC7A4E8AE}">
      <dgm:prSet phldrT="[Text]"/>
      <dgm:spPr/>
      <dgm:t>
        <a:bodyPr/>
        <a:lstStyle/>
        <a:p>
          <a:pPr algn="ctr"/>
          <a:r>
            <a:rPr lang="en-PH"/>
            <a:t>Assess Risks</a:t>
          </a:r>
        </a:p>
      </dgm:t>
    </dgm:pt>
    <dgm:pt modelId="{0D587A52-8AA0-442E-AEA3-61A088CA4D0B}" type="parTrans" cxnId="{EC49078B-C1A9-4709-ABAD-B4C504477809}">
      <dgm:prSet/>
      <dgm:spPr/>
      <dgm:t>
        <a:bodyPr/>
        <a:lstStyle/>
        <a:p>
          <a:endParaRPr lang="en-PH"/>
        </a:p>
      </dgm:t>
    </dgm:pt>
    <dgm:pt modelId="{4C7AC027-CFE5-4D0A-A73D-0A182CBCBCC8}" type="sibTrans" cxnId="{EC49078B-C1A9-4709-ABAD-B4C504477809}">
      <dgm:prSet/>
      <dgm:spPr/>
      <dgm:t>
        <a:bodyPr/>
        <a:lstStyle/>
        <a:p>
          <a:endParaRPr lang="en-PH"/>
        </a:p>
      </dgm:t>
    </dgm:pt>
    <dgm:pt modelId="{38567E36-89BD-46E4-85A2-FD82A8C62A29}">
      <dgm:prSet phldrT="[Text]"/>
      <dgm:spPr/>
      <dgm:t>
        <a:bodyPr/>
        <a:lstStyle/>
        <a:p>
          <a:r>
            <a:rPr lang="en-PH"/>
            <a:t>Execute Risk Strategies</a:t>
          </a:r>
        </a:p>
      </dgm:t>
    </dgm:pt>
    <dgm:pt modelId="{E3DC2E21-6FBC-49A6-902F-E90D40EDE2DC}" type="parTrans" cxnId="{739F0A42-4EB1-46EA-A7B9-662718439035}">
      <dgm:prSet/>
      <dgm:spPr/>
      <dgm:t>
        <a:bodyPr/>
        <a:lstStyle/>
        <a:p>
          <a:endParaRPr lang="en-PH"/>
        </a:p>
      </dgm:t>
    </dgm:pt>
    <dgm:pt modelId="{A9B965CF-B334-44B9-8D8B-F2BC4E900506}" type="sibTrans" cxnId="{739F0A42-4EB1-46EA-A7B9-662718439035}">
      <dgm:prSet/>
      <dgm:spPr/>
      <dgm:t>
        <a:bodyPr/>
        <a:lstStyle/>
        <a:p>
          <a:endParaRPr lang="en-PH"/>
        </a:p>
      </dgm:t>
    </dgm:pt>
    <dgm:pt modelId="{021F05F6-5462-42C5-B609-166DF856AB38}">
      <dgm:prSet phldrT="[Text]"/>
      <dgm:spPr/>
      <dgm:t>
        <a:bodyPr/>
        <a:lstStyle/>
        <a:p>
          <a:r>
            <a:rPr lang="en-PH"/>
            <a:t>Monitor the Results of the Risk Strategies</a:t>
          </a:r>
        </a:p>
      </dgm:t>
    </dgm:pt>
    <dgm:pt modelId="{6B370FA9-D673-4833-9784-9EB35BCEFE95}" type="parTrans" cxnId="{4EDB1031-29D6-4672-AA93-C9DC038A6C27}">
      <dgm:prSet/>
      <dgm:spPr/>
      <dgm:t>
        <a:bodyPr/>
        <a:lstStyle/>
        <a:p>
          <a:endParaRPr lang="en-PH"/>
        </a:p>
      </dgm:t>
    </dgm:pt>
    <dgm:pt modelId="{5D746B55-D156-4585-BF59-26DA6D77EA82}" type="sibTrans" cxnId="{4EDB1031-29D6-4672-AA93-C9DC038A6C27}">
      <dgm:prSet/>
      <dgm:spPr/>
      <dgm:t>
        <a:bodyPr/>
        <a:lstStyle/>
        <a:p>
          <a:endParaRPr lang="en-PH"/>
        </a:p>
      </dgm:t>
    </dgm:pt>
    <dgm:pt modelId="{029CD0AB-DA10-491C-B749-53DF0BE15E7B}" type="pres">
      <dgm:prSet presAssocID="{CE13AD1B-AD44-4441-A595-AF7C10D9E325}" presName="Name0" presStyleCnt="0">
        <dgm:presLayoutVars>
          <dgm:dir/>
          <dgm:resizeHandles val="exact"/>
        </dgm:presLayoutVars>
      </dgm:prSet>
      <dgm:spPr/>
    </dgm:pt>
    <dgm:pt modelId="{B8891C0D-8D46-4EB2-95DA-461DAB6500DB}" type="pres">
      <dgm:prSet presAssocID="{97F3B406-9CC5-4261-9BA4-03B204490FF0}" presName="parTxOnly" presStyleLbl="node1" presStyleIdx="0" presStyleCnt="4">
        <dgm:presLayoutVars>
          <dgm:bulletEnabled val="1"/>
        </dgm:presLayoutVars>
      </dgm:prSet>
      <dgm:spPr/>
    </dgm:pt>
    <dgm:pt modelId="{53496172-AA75-48BB-8BE7-41A4A186E74C}" type="pres">
      <dgm:prSet presAssocID="{1AE08888-9598-47D9-ACE8-59C231E464B6}" presName="parSpace" presStyleCnt="0"/>
      <dgm:spPr/>
    </dgm:pt>
    <dgm:pt modelId="{621857A8-7146-46C7-87D5-BDFF5FA3624A}" type="pres">
      <dgm:prSet presAssocID="{0FDD1EBB-6CEC-469D-B7B1-F99DC7A4E8AE}" presName="parTxOnly" presStyleLbl="node1" presStyleIdx="1" presStyleCnt="4">
        <dgm:presLayoutVars>
          <dgm:bulletEnabled val="1"/>
        </dgm:presLayoutVars>
      </dgm:prSet>
      <dgm:spPr/>
    </dgm:pt>
    <dgm:pt modelId="{2704502B-35BB-47BA-95B0-22848757ABA7}" type="pres">
      <dgm:prSet presAssocID="{4C7AC027-CFE5-4D0A-A73D-0A182CBCBCC8}" presName="parSpace" presStyleCnt="0"/>
      <dgm:spPr/>
    </dgm:pt>
    <dgm:pt modelId="{B75DF19C-2313-4C88-9D37-E151AFB6F86D}" type="pres">
      <dgm:prSet presAssocID="{38567E36-89BD-46E4-85A2-FD82A8C62A29}" presName="parTxOnly" presStyleLbl="node1" presStyleIdx="2" presStyleCnt="4">
        <dgm:presLayoutVars>
          <dgm:bulletEnabled val="1"/>
        </dgm:presLayoutVars>
      </dgm:prSet>
      <dgm:spPr/>
    </dgm:pt>
    <dgm:pt modelId="{67FD0C35-27FD-4523-A534-73C2D718351B}" type="pres">
      <dgm:prSet presAssocID="{A9B965CF-B334-44B9-8D8B-F2BC4E900506}" presName="parSpace" presStyleCnt="0"/>
      <dgm:spPr/>
    </dgm:pt>
    <dgm:pt modelId="{0BB8C8D1-853D-4089-98D2-F36EC72D4D2C}" type="pres">
      <dgm:prSet presAssocID="{021F05F6-5462-42C5-B609-166DF856AB38}" presName="parTxOnly" presStyleLbl="node1" presStyleIdx="3" presStyleCnt="4">
        <dgm:presLayoutVars>
          <dgm:bulletEnabled val="1"/>
        </dgm:presLayoutVars>
      </dgm:prSet>
      <dgm:spPr/>
    </dgm:pt>
  </dgm:ptLst>
  <dgm:cxnLst>
    <dgm:cxn modelId="{B6CD2A1D-0F8F-4620-AA77-DEF58ABF2689}" type="presOf" srcId="{38567E36-89BD-46E4-85A2-FD82A8C62A29}" destId="{B75DF19C-2313-4C88-9D37-E151AFB6F86D}" srcOrd="0" destOrd="0" presId="urn:microsoft.com/office/officeart/2005/8/layout/hChevron3"/>
    <dgm:cxn modelId="{4EDB1031-29D6-4672-AA93-C9DC038A6C27}" srcId="{CE13AD1B-AD44-4441-A595-AF7C10D9E325}" destId="{021F05F6-5462-42C5-B609-166DF856AB38}" srcOrd="3" destOrd="0" parTransId="{6B370FA9-D673-4833-9784-9EB35BCEFE95}" sibTransId="{5D746B55-D156-4585-BF59-26DA6D77EA82}"/>
    <dgm:cxn modelId="{23D9DB31-DF2C-45CE-9634-6DB06DC3D47A}" type="presOf" srcId="{021F05F6-5462-42C5-B609-166DF856AB38}" destId="{0BB8C8D1-853D-4089-98D2-F36EC72D4D2C}" srcOrd="0" destOrd="0" presId="urn:microsoft.com/office/officeart/2005/8/layout/hChevron3"/>
    <dgm:cxn modelId="{D7DC7A40-4AF6-47FC-9238-97622DD7E32B}" type="presOf" srcId="{CE13AD1B-AD44-4441-A595-AF7C10D9E325}" destId="{029CD0AB-DA10-491C-B749-53DF0BE15E7B}" srcOrd="0" destOrd="0" presId="urn:microsoft.com/office/officeart/2005/8/layout/hChevron3"/>
    <dgm:cxn modelId="{739F0A42-4EB1-46EA-A7B9-662718439035}" srcId="{CE13AD1B-AD44-4441-A595-AF7C10D9E325}" destId="{38567E36-89BD-46E4-85A2-FD82A8C62A29}" srcOrd="2" destOrd="0" parTransId="{E3DC2E21-6FBC-49A6-902F-E90D40EDE2DC}" sibTransId="{A9B965CF-B334-44B9-8D8B-F2BC4E900506}"/>
    <dgm:cxn modelId="{EC49078B-C1A9-4709-ABAD-B4C504477809}" srcId="{CE13AD1B-AD44-4441-A595-AF7C10D9E325}" destId="{0FDD1EBB-6CEC-469D-B7B1-F99DC7A4E8AE}" srcOrd="1" destOrd="0" parTransId="{0D587A52-8AA0-442E-AEA3-61A088CA4D0B}" sibTransId="{4C7AC027-CFE5-4D0A-A73D-0A182CBCBCC8}"/>
    <dgm:cxn modelId="{21A0BD8F-BBBC-4999-860A-40657BC599E8}" srcId="{CE13AD1B-AD44-4441-A595-AF7C10D9E325}" destId="{97F3B406-9CC5-4261-9BA4-03B204490FF0}" srcOrd="0" destOrd="0" parTransId="{D1B05FB7-691E-40B7-8FC7-33BCC52C86A5}" sibTransId="{1AE08888-9598-47D9-ACE8-59C231E464B6}"/>
    <dgm:cxn modelId="{56196FA6-6DF0-4A3F-9ABD-CC8C12B51E22}" type="presOf" srcId="{97F3B406-9CC5-4261-9BA4-03B204490FF0}" destId="{B8891C0D-8D46-4EB2-95DA-461DAB6500DB}" srcOrd="0" destOrd="0" presId="urn:microsoft.com/office/officeart/2005/8/layout/hChevron3"/>
    <dgm:cxn modelId="{3EC0D2B7-8EAC-4041-B951-A280EB09DA47}" type="presOf" srcId="{0FDD1EBB-6CEC-469D-B7B1-F99DC7A4E8AE}" destId="{621857A8-7146-46C7-87D5-BDFF5FA3624A}" srcOrd="0" destOrd="0" presId="urn:microsoft.com/office/officeart/2005/8/layout/hChevron3"/>
    <dgm:cxn modelId="{5189EDEF-B58E-4C37-97BF-DFED799ACA9E}" type="presParOf" srcId="{029CD0AB-DA10-491C-B749-53DF0BE15E7B}" destId="{B8891C0D-8D46-4EB2-95DA-461DAB6500DB}" srcOrd="0" destOrd="0" presId="urn:microsoft.com/office/officeart/2005/8/layout/hChevron3"/>
    <dgm:cxn modelId="{6C6E2E89-5DB6-403D-BD62-03CFE1ECCC70}" type="presParOf" srcId="{029CD0AB-DA10-491C-B749-53DF0BE15E7B}" destId="{53496172-AA75-48BB-8BE7-41A4A186E74C}" srcOrd="1" destOrd="0" presId="urn:microsoft.com/office/officeart/2005/8/layout/hChevron3"/>
    <dgm:cxn modelId="{49295E9B-97BD-4B10-B2DF-FE37C236D2EF}" type="presParOf" srcId="{029CD0AB-DA10-491C-B749-53DF0BE15E7B}" destId="{621857A8-7146-46C7-87D5-BDFF5FA3624A}" srcOrd="2" destOrd="0" presId="urn:microsoft.com/office/officeart/2005/8/layout/hChevron3"/>
    <dgm:cxn modelId="{01B15E96-4D37-4C21-88F9-07C9C4FCAC6D}" type="presParOf" srcId="{029CD0AB-DA10-491C-B749-53DF0BE15E7B}" destId="{2704502B-35BB-47BA-95B0-22848757ABA7}" srcOrd="3" destOrd="0" presId="urn:microsoft.com/office/officeart/2005/8/layout/hChevron3"/>
    <dgm:cxn modelId="{5447F2DB-49D1-4C50-9117-FE4B89BF750B}" type="presParOf" srcId="{029CD0AB-DA10-491C-B749-53DF0BE15E7B}" destId="{B75DF19C-2313-4C88-9D37-E151AFB6F86D}" srcOrd="4" destOrd="0" presId="urn:microsoft.com/office/officeart/2005/8/layout/hChevron3"/>
    <dgm:cxn modelId="{BAC6C928-E01A-4C94-AD58-68E8D4AF21B7}" type="presParOf" srcId="{029CD0AB-DA10-491C-B749-53DF0BE15E7B}" destId="{67FD0C35-27FD-4523-A534-73C2D718351B}" srcOrd="5" destOrd="0" presId="urn:microsoft.com/office/officeart/2005/8/layout/hChevron3"/>
    <dgm:cxn modelId="{97A4FF6A-AF29-4288-9E5D-667256BAD4B8}" type="presParOf" srcId="{029CD0AB-DA10-491C-B749-53DF0BE15E7B}" destId="{0BB8C8D1-853D-4089-98D2-F36EC72D4D2C}" srcOrd="6"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891C0D-8D46-4EB2-95DA-461DAB6500DB}">
      <dsp:nvSpPr>
        <dsp:cNvPr id="0" name=""/>
        <dsp:cNvSpPr/>
      </dsp:nvSpPr>
      <dsp:spPr>
        <a:xfrm>
          <a:off x="2673" y="3128"/>
          <a:ext cx="2682372" cy="1072948"/>
        </a:xfrm>
        <a:prstGeom prst="homePlat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26670" bIns="53340" numCol="1" spcCol="1270" anchor="ctr" anchorCtr="0">
          <a:noAutofit/>
        </a:bodyPr>
        <a:lstStyle/>
        <a:p>
          <a:pPr marL="0" lvl="0" indent="0" algn="ctr" defTabSz="889000">
            <a:lnSpc>
              <a:spcPct val="90000"/>
            </a:lnSpc>
            <a:spcBef>
              <a:spcPct val="0"/>
            </a:spcBef>
            <a:spcAft>
              <a:spcPct val="35000"/>
            </a:spcAft>
            <a:buNone/>
          </a:pPr>
          <a:r>
            <a:rPr lang="en-PH" sz="2000" kern="1200"/>
            <a:t>Identify Risks</a:t>
          </a:r>
        </a:p>
      </dsp:txBody>
      <dsp:txXfrm>
        <a:off x="2673" y="3128"/>
        <a:ext cx="2414135" cy="1072948"/>
      </dsp:txXfrm>
    </dsp:sp>
    <dsp:sp modelId="{621857A8-7146-46C7-87D5-BDFF5FA3624A}">
      <dsp:nvSpPr>
        <dsp:cNvPr id="0" name=""/>
        <dsp:cNvSpPr/>
      </dsp:nvSpPr>
      <dsp:spPr>
        <a:xfrm>
          <a:off x="2148571" y="3128"/>
          <a:ext cx="2682372" cy="1072948"/>
        </a:xfrm>
        <a:prstGeom prst="chevr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PH" sz="2000" kern="1200"/>
            <a:t>Assess Risks</a:t>
          </a:r>
        </a:p>
      </dsp:txBody>
      <dsp:txXfrm>
        <a:off x="2685045" y="3128"/>
        <a:ext cx="1609424" cy="1072948"/>
      </dsp:txXfrm>
    </dsp:sp>
    <dsp:sp modelId="{B75DF19C-2313-4C88-9D37-E151AFB6F86D}">
      <dsp:nvSpPr>
        <dsp:cNvPr id="0" name=""/>
        <dsp:cNvSpPr/>
      </dsp:nvSpPr>
      <dsp:spPr>
        <a:xfrm>
          <a:off x="4294468" y="3128"/>
          <a:ext cx="2682372" cy="1072948"/>
        </a:xfrm>
        <a:prstGeom prst="chevr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PH" sz="2000" kern="1200"/>
            <a:t>Execute Risk Strategies</a:t>
          </a:r>
        </a:p>
      </dsp:txBody>
      <dsp:txXfrm>
        <a:off x="4830942" y="3128"/>
        <a:ext cx="1609424" cy="1072948"/>
      </dsp:txXfrm>
    </dsp:sp>
    <dsp:sp modelId="{0BB8C8D1-853D-4089-98D2-F36EC72D4D2C}">
      <dsp:nvSpPr>
        <dsp:cNvPr id="0" name=""/>
        <dsp:cNvSpPr/>
      </dsp:nvSpPr>
      <dsp:spPr>
        <a:xfrm>
          <a:off x="6440366" y="3128"/>
          <a:ext cx="2682372" cy="1072948"/>
        </a:xfrm>
        <a:prstGeom prst="chevr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PH" sz="2000" kern="1200"/>
            <a:t>Monitor the Results of the Risk Strategies</a:t>
          </a:r>
        </a:p>
      </dsp:txBody>
      <dsp:txXfrm>
        <a:off x="6976840" y="3128"/>
        <a:ext cx="1609424" cy="1072948"/>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565C78-36AF-4B33-965B-B3A3CF71FE40}" type="datetimeFigureOut">
              <a:rPr lang="en-US" smtClean="0"/>
              <a:pPr/>
              <a:t>9/27/2022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93C3FF-6973-4BEC-B4CB-1B1EFA17902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E93C3FF-6973-4BEC-B4CB-1B1EFA17902E}" type="slidenum">
              <a:rPr lang="en-US" smtClean="0"/>
              <a:pPr/>
              <a:t>25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088665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92267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201923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119415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6276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387714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79677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858900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9904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72902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417987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pPr/>
              <a:t>‹#›</a:t>
            </a:fld>
            <a:endParaRPr lang="en-PH"/>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9.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3" Type="http://schemas.openxmlformats.org/officeDocument/2006/relationships/hyperlink" Target="https://www.abs.gov.au/" TargetMode="External"/><Relationship Id="rId2" Type="http://schemas.openxmlformats.org/officeDocument/2006/relationships/hyperlink" Target="https://www.abs.gov.au/statistics/economy/national-accounts/australian-national-accounts-national-income-expenditure-and-product/latest-release" TargetMode="External"/><Relationship Id="rId1" Type="http://schemas.openxmlformats.org/officeDocument/2006/relationships/slideLayout" Target="../slideLayouts/slideLayout35.xml"/><Relationship Id="rId4" Type="http://schemas.openxmlformats.org/officeDocument/2006/relationships/hyperlink" Target="https://www.abs.gov.au/statistics/economy/price-indexes-and-inflation/wage-price-index-australia/sep-2020"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3" Type="http://schemas.openxmlformats.org/officeDocument/2006/relationships/hyperlink" Target="https://www.industry.gov.au/" TargetMode="External"/><Relationship Id="rId2" Type="http://schemas.openxmlformats.org/officeDocument/2006/relationships/hyperlink" Target="https://www.abcc.gov.au/resources" TargetMode="External"/><Relationship Id="rId1" Type="http://schemas.openxmlformats.org/officeDocument/2006/relationships/slideLayout" Target="../slideLayouts/slideLayout35.xml"/><Relationship Id="rId4" Type="http://schemas.openxmlformats.org/officeDocument/2006/relationships/hyperlink" Target="https://www.abs.gov.au/statistics"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5.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it up city at night&#10;&#10;Description automatically generated">
            <a:extLst>
              <a:ext uri="{FF2B5EF4-FFF2-40B4-BE49-F238E27FC236}">
                <a16:creationId xmlns:a16="http://schemas.microsoft.com/office/drawing/2014/main" id="{F6C40118-ED4C-4655-BC7D-FEA9C71F0C4F}"/>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33000"/>
                    </a14:imgEffect>
                  </a14:imgLayer>
                </a14:imgProps>
              </a:ext>
              <a:ext uri="{28A0092B-C50C-407E-A947-70E740481C1C}">
                <a14:useLocalDpi xmlns:a14="http://schemas.microsoft.com/office/drawing/2010/main"/>
              </a:ext>
            </a:extLst>
          </a:blip>
          <a:srcRect l="-81"/>
          <a:stretch/>
        </p:blipFill>
        <p:spPr>
          <a:xfrm flipH="1">
            <a:off x="-2" y="0"/>
            <a:ext cx="12192001" cy="6874547"/>
          </a:xfrm>
          <a:prstGeom prst="rect">
            <a:avLst/>
          </a:prstGeom>
        </p:spPr>
      </p:pic>
      <p:pic>
        <p:nvPicPr>
          <p:cNvPr id="11" name="Picture 10" descr="A picture containing bridge&#10;&#10;Description automatically generated">
            <a:extLst>
              <a:ext uri="{FF2B5EF4-FFF2-40B4-BE49-F238E27FC236}">
                <a16:creationId xmlns:a16="http://schemas.microsoft.com/office/drawing/2014/main" id="{86D33969-E60E-4875-8285-A0A075AE316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3667552"/>
            <a:ext cx="13251543" cy="3219476"/>
          </a:xfrm>
          <a:prstGeom prst="rect">
            <a:avLst/>
          </a:prstGeom>
        </p:spPr>
      </p:pic>
      <p:sp>
        <p:nvSpPr>
          <p:cNvPr id="4" name="TextBox 3">
            <a:extLst>
              <a:ext uri="{FF2B5EF4-FFF2-40B4-BE49-F238E27FC236}">
                <a16:creationId xmlns:a16="http://schemas.microsoft.com/office/drawing/2014/main" id="{A0BB5943-E2A1-4503-825B-254DF0AF3BFE}"/>
              </a:ext>
            </a:extLst>
          </p:cNvPr>
          <p:cNvSpPr txBox="1"/>
          <p:nvPr/>
        </p:nvSpPr>
        <p:spPr>
          <a:xfrm>
            <a:off x="266279" y="5209756"/>
            <a:ext cx="4718676" cy="646331"/>
          </a:xfrm>
          <a:prstGeom prst="rect">
            <a:avLst/>
          </a:prstGeom>
          <a:noFill/>
        </p:spPr>
        <p:txBody>
          <a:bodyPr wrap="square" rtlCol="0">
            <a:spAutoFit/>
          </a:bodyPr>
          <a:lstStyle/>
          <a:p>
            <a:r>
              <a:rPr lang="en-AU" sz="3600" spc="600" dirty="0">
                <a:solidFill>
                  <a:prstClr val="white"/>
                </a:solidFill>
                <a:latin typeface="Aglet Sans" panose="020F0503030202040203" pitchFamily="34" charset="0"/>
                <a:ea typeface="Aglet Sans" panose="020F0503030202040203" pitchFamily="34" charset="0"/>
              </a:rPr>
              <a:t>CPCCBC5019</a:t>
            </a:r>
          </a:p>
        </p:txBody>
      </p:sp>
      <p:sp>
        <p:nvSpPr>
          <p:cNvPr id="5" name="TextBox 4">
            <a:extLst>
              <a:ext uri="{FF2B5EF4-FFF2-40B4-BE49-F238E27FC236}">
                <a16:creationId xmlns:a16="http://schemas.microsoft.com/office/drawing/2014/main" id="{5B5CAADC-FCF8-484B-90FB-780657D245C5}"/>
              </a:ext>
            </a:extLst>
          </p:cNvPr>
          <p:cNvSpPr txBox="1"/>
          <p:nvPr/>
        </p:nvSpPr>
        <p:spPr>
          <a:xfrm>
            <a:off x="266278" y="6006296"/>
            <a:ext cx="8411557" cy="584775"/>
          </a:xfrm>
          <a:prstGeom prst="rect">
            <a:avLst/>
          </a:prstGeom>
          <a:noFill/>
        </p:spPr>
        <p:txBody>
          <a:bodyPr wrap="square" rtlCol="0">
            <a:spAutoFit/>
          </a:bodyPr>
          <a:lstStyle/>
          <a:p>
            <a:r>
              <a:rPr lang="en-US" sz="1600" dirty="0">
                <a:solidFill>
                  <a:prstClr val="white"/>
                </a:solidFill>
                <a:latin typeface="Gibson" pitchFamily="50" charset="0"/>
              </a:rPr>
              <a:t>Manage building and construction business finances</a:t>
            </a:r>
          </a:p>
        </p:txBody>
      </p:sp>
      <p:cxnSp>
        <p:nvCxnSpPr>
          <p:cNvPr id="6" name="Straight Connector 5">
            <a:extLst>
              <a:ext uri="{FF2B5EF4-FFF2-40B4-BE49-F238E27FC236}">
                <a16:creationId xmlns:a16="http://schemas.microsoft.com/office/drawing/2014/main" id="{FEA78F00-7027-4DEB-BFAF-7C96AE252C40}"/>
              </a:ext>
            </a:extLst>
          </p:cNvPr>
          <p:cNvCxnSpPr>
            <a:cxnSpLocks/>
          </p:cNvCxnSpPr>
          <p:nvPr/>
        </p:nvCxnSpPr>
        <p:spPr>
          <a:xfrm>
            <a:off x="266279" y="5923327"/>
            <a:ext cx="345277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2" name="Picture 1" descr="Logo&#10;&#10;Description automatically generated">
            <a:extLst>
              <a:ext uri="{FF2B5EF4-FFF2-40B4-BE49-F238E27FC236}">
                <a16:creationId xmlns:a16="http://schemas.microsoft.com/office/drawing/2014/main" id="{7E5D63E8-A828-36F0-E769-A9E23FA49DC3}"/>
              </a:ext>
            </a:extLst>
          </p:cNvPr>
          <p:cNvPicPr/>
          <p:nvPr/>
        </p:nvPicPr>
        <p:blipFill>
          <a:blip r:embed="rId5" cstate="screen">
            <a:extLst>
              <a:ext uri="{28A0092B-C50C-407E-A947-70E740481C1C}">
                <a14:useLocalDpi xmlns:a14="http://schemas.microsoft.com/office/drawing/2010/main"/>
              </a:ext>
            </a:extLst>
          </a:blip>
          <a:stretch>
            <a:fillRect/>
          </a:stretch>
        </p:blipFill>
        <p:spPr bwMode="auto">
          <a:xfrm>
            <a:off x="10509069" y="113213"/>
            <a:ext cx="1545454" cy="1577266"/>
          </a:xfrm>
          <a:prstGeom prst="rect">
            <a:avLst/>
          </a:prstGeom>
          <a:noFill/>
        </p:spPr>
      </p:pic>
    </p:spTree>
    <p:extLst>
      <p:ext uri="{BB962C8B-B14F-4D97-AF65-F5344CB8AC3E}">
        <p14:creationId xmlns:p14="http://schemas.microsoft.com/office/powerpoint/2010/main" val="1243704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481013" y="3752849"/>
            <a:ext cx="3290887" cy="2452687"/>
          </a:xfrm>
        </p:spPr>
        <p:txBody>
          <a:bodyPr anchor="ctr">
            <a:normAutofit/>
          </a:bodyPr>
          <a:lstStyle/>
          <a:p>
            <a:r>
              <a:rPr lang="en-US" sz="3600" b="1">
                <a:latin typeface="+mn-lt"/>
              </a:rPr>
              <a:t>About this Unit of Competency</a:t>
            </a:r>
            <a:endParaRPr lang="en-PH" sz="3600" dirty="0"/>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4223982" y="3752850"/>
            <a:ext cx="7485413" cy="2452687"/>
          </a:xfrm>
        </p:spPr>
        <p:txBody>
          <a:bodyPr anchor="ctr">
            <a:noAutofit/>
          </a:bodyPr>
          <a:lstStyle/>
          <a:p>
            <a:pPr marL="0" marR="64770" indent="0" algn="just">
              <a:lnSpc>
                <a:spcPct val="114000"/>
              </a:lnSpc>
              <a:spcBef>
                <a:spcPts val="600"/>
              </a:spcBef>
              <a:spcAft>
                <a:spcPts val="600"/>
              </a:spcAft>
              <a:buNone/>
            </a:pPr>
            <a:r>
              <a:rPr lang="en-US" sz="2000" b="1" dirty="0">
                <a:solidFill>
                  <a:prstClr val="black"/>
                </a:solidFill>
              </a:rPr>
              <a:t>CPCCBC5019 - Manage building and construction business finances</a:t>
            </a:r>
          </a:p>
          <a:p>
            <a:pPr marL="533400" marR="60325" lvl="0" indent="-355600" algn="just">
              <a:lnSpc>
                <a:spcPct val="114000"/>
              </a:lnSpc>
              <a:spcBef>
                <a:spcPts val="600"/>
              </a:spcBef>
              <a:spcAft>
                <a:spcPts val="600"/>
              </a:spcAft>
              <a:buClr>
                <a:schemeClr val="accent2"/>
              </a:buClr>
              <a:buFont typeface="Wingdings" panose="05000000000000000000" pitchFamily="2" charset="2"/>
              <a:buChar char="§"/>
            </a:pPr>
            <a:r>
              <a:rPr lang="en-US" sz="2000" dirty="0">
                <a:solidFill>
                  <a:prstClr val="black"/>
                </a:solidFill>
              </a:rPr>
              <a:t>Specifies the skills and knowledge required to manage and administer finances within a building and construction business. </a:t>
            </a:r>
          </a:p>
          <a:p>
            <a:pPr marL="533400" marR="60325" lvl="0" indent="-355600" algn="just">
              <a:lnSpc>
                <a:spcPct val="114000"/>
              </a:lnSpc>
              <a:spcBef>
                <a:spcPts val="600"/>
              </a:spcBef>
              <a:spcAft>
                <a:spcPts val="600"/>
              </a:spcAft>
              <a:buClr>
                <a:schemeClr val="accent2"/>
              </a:buClr>
              <a:buFont typeface="Wingdings" panose="05000000000000000000" pitchFamily="2" charset="2"/>
              <a:buChar char="§"/>
            </a:pPr>
            <a:r>
              <a:rPr lang="en-US" sz="2000" dirty="0">
                <a:solidFill>
                  <a:prstClr val="black"/>
                </a:solidFill>
              </a:rPr>
              <a:t>Includes managing business financial risks, revenue and expenditure and meeting statutory financial obligations.</a:t>
            </a:r>
          </a:p>
        </p:txBody>
      </p:sp>
      <p:pic>
        <p:nvPicPr>
          <p:cNvPr id="5" name="Picture 4">
            <a:extLst>
              <a:ext uri="{FF2B5EF4-FFF2-40B4-BE49-F238E27FC236}">
                <a16:creationId xmlns:a16="http://schemas.microsoft.com/office/drawing/2014/main" id="{AC7B37C3-4D8C-4733-9D1D-96D03D49242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4" name="Slide Number Placeholder 3">
            <a:extLst>
              <a:ext uri="{FF2B5EF4-FFF2-40B4-BE49-F238E27FC236}">
                <a16:creationId xmlns:a16="http://schemas.microsoft.com/office/drawing/2014/main" id="{888F9886-2AE3-74AF-39FA-616B070D91D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a:t>
            </a:fld>
            <a:endParaRPr lang="en-US" sz="900" dirty="0">
              <a:solidFill>
                <a:schemeClr val="tx2"/>
              </a:solidFill>
            </a:endParaRPr>
          </a:p>
        </p:txBody>
      </p:sp>
      <p:sp>
        <p:nvSpPr>
          <p:cNvPr id="6" name="Footer Placeholder 4">
            <a:extLst>
              <a:ext uri="{FF2B5EF4-FFF2-40B4-BE49-F238E27FC236}">
                <a16:creationId xmlns:a16="http://schemas.microsoft.com/office/drawing/2014/main" id="{8B80D744-EBCB-54E0-DDD3-1D60673F614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50537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a:latin typeface="+mn-lt"/>
              </a:rPr>
              <a:t>Presentation Objectives</a:t>
            </a:r>
            <a:endParaRPr lang="en-PH" sz="400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PH" sz="2200" b="1" dirty="0">
                <a:ea typeface="Open Sans" pitchFamily="34" charset="0"/>
                <a:cs typeface="Open Sans" pitchFamily="34" charset="0"/>
              </a:rPr>
              <a:t>At the end of this session, you will be able to:</a:t>
            </a:r>
            <a:endParaRPr lang="en-AU" sz="2200"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anose="05000000000000000000" pitchFamily="2" charset="2"/>
              <a:buChar char="§"/>
            </a:pPr>
            <a:r>
              <a:rPr lang="en-US" sz="2200" dirty="0"/>
              <a:t>Identify requirements of the business</a:t>
            </a:r>
          </a:p>
          <a:p>
            <a:pPr marL="533400" marR="60325" lvl="0" indent="-355600">
              <a:lnSpc>
                <a:spcPct val="114000"/>
              </a:lnSpc>
              <a:spcBef>
                <a:spcPts val="600"/>
              </a:spcBef>
              <a:spcAft>
                <a:spcPts val="600"/>
              </a:spcAft>
              <a:buClr>
                <a:schemeClr val="accent2"/>
              </a:buClr>
              <a:buFont typeface="Wingdings" panose="05000000000000000000" pitchFamily="2" charset="2"/>
              <a:buChar char="§"/>
            </a:pPr>
            <a:r>
              <a:rPr lang="en-US" sz="2200" dirty="0"/>
              <a:t>Manage business finances</a:t>
            </a:r>
          </a:p>
          <a:p>
            <a:pPr marL="533400" marR="60325" lvl="0" indent="-355600">
              <a:lnSpc>
                <a:spcPct val="114000"/>
              </a:lnSpc>
              <a:spcBef>
                <a:spcPts val="600"/>
              </a:spcBef>
              <a:spcAft>
                <a:spcPts val="600"/>
              </a:spcAft>
              <a:buClr>
                <a:schemeClr val="accent2"/>
              </a:buClr>
              <a:buFont typeface="Wingdings" panose="05000000000000000000" pitchFamily="2" charset="2"/>
              <a:buChar char="§"/>
            </a:pPr>
            <a:r>
              <a:rPr lang="en-US" sz="2200" dirty="0"/>
              <a:t>Process taxation, insurance and payments</a:t>
            </a:r>
          </a:p>
        </p:txBody>
      </p:sp>
      <p:sp>
        <p:nvSpPr>
          <p:cNvPr id="4" name="Slide Number Placeholder 3">
            <a:extLst>
              <a:ext uri="{FF2B5EF4-FFF2-40B4-BE49-F238E27FC236}">
                <a16:creationId xmlns:a16="http://schemas.microsoft.com/office/drawing/2014/main" id="{06DB2CF5-56B0-F03B-C9ED-F86CC8360E8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a:t>
            </a:fld>
            <a:endParaRPr lang="en-US" sz="900" dirty="0">
              <a:solidFill>
                <a:schemeClr val="tx2"/>
              </a:solidFill>
            </a:endParaRPr>
          </a:p>
        </p:txBody>
      </p:sp>
      <p:sp>
        <p:nvSpPr>
          <p:cNvPr id="6" name="Footer Placeholder 4">
            <a:extLst>
              <a:ext uri="{FF2B5EF4-FFF2-40B4-BE49-F238E27FC236}">
                <a16:creationId xmlns:a16="http://schemas.microsoft.com/office/drawing/2014/main" id="{C2C44A08-2E43-5EDE-68BA-15DF81E1238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9701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pic>
        <p:nvPicPr>
          <p:cNvPr id="7" name="Picture 6">
            <a:extLst>
              <a:ext uri="{FF2B5EF4-FFF2-40B4-BE49-F238E27FC236}">
                <a16:creationId xmlns:a16="http://schemas.microsoft.com/office/drawing/2014/main" id="{0FF72767-8E3C-4A64-873A-FAC465367D06}"/>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 y="0"/>
            <a:ext cx="12191999" cy="6858000"/>
          </a:xfrm>
          <a:prstGeom prst="rect">
            <a:avLst/>
          </a:prstGeom>
        </p:spPr>
      </p:pic>
      <p:sp>
        <p:nvSpPr>
          <p:cNvPr id="28" name="Rectangle 2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2" name="Title 1">
            <a:extLst>
              <a:ext uri="{FF2B5EF4-FFF2-40B4-BE49-F238E27FC236}">
                <a16:creationId xmlns:a16="http://schemas.microsoft.com/office/drawing/2014/main" id="{726C08C4-900E-47A5-A5C9-CBC25C60966A}"/>
              </a:ext>
            </a:extLst>
          </p:cNvPr>
          <p:cNvSpPr>
            <a:spLocks noGrp="1"/>
          </p:cNvSpPr>
          <p:nvPr>
            <p:ph type="ctrTitle"/>
          </p:nvPr>
        </p:nvSpPr>
        <p:spPr>
          <a:xfrm>
            <a:off x="404553" y="3091928"/>
            <a:ext cx="9078562" cy="2387600"/>
          </a:xfrm>
        </p:spPr>
        <p:txBody>
          <a:bodyPr>
            <a:normAutofit/>
          </a:bodyPr>
          <a:lstStyle/>
          <a:p>
            <a:pPr algn="l"/>
            <a:r>
              <a:rPr lang="en-US" sz="5100" dirty="0">
                <a:latin typeface="+mn-lt"/>
              </a:rPr>
              <a:t>Identify the Requirements of the Business</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rgbClr val="034A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 name="Subtitle 2">
            <a:extLst>
              <a:ext uri="{FF2B5EF4-FFF2-40B4-BE49-F238E27FC236}">
                <a16:creationId xmlns:a16="http://schemas.microsoft.com/office/drawing/2014/main" id="{C125ADC1-FACE-4BB7-9E27-CC7A9875370F}"/>
              </a:ext>
            </a:extLst>
          </p:cNvPr>
          <p:cNvSpPr>
            <a:spLocks noGrp="1"/>
          </p:cNvSpPr>
          <p:nvPr>
            <p:ph type="subTitle" idx="1"/>
          </p:nvPr>
        </p:nvSpPr>
        <p:spPr>
          <a:xfrm>
            <a:off x="404553" y="5624945"/>
            <a:ext cx="9078562" cy="592975"/>
          </a:xfrm>
        </p:spPr>
        <p:txBody>
          <a:bodyPr anchor="ctr">
            <a:normAutofit/>
          </a:bodyPr>
          <a:lstStyle/>
          <a:p>
            <a:pPr algn="l"/>
            <a:r>
              <a:rPr lang="en-US" dirty="0"/>
              <a:t>CPCCBC5019 - Manage building and construction business finances</a:t>
            </a:r>
          </a:p>
        </p:txBody>
      </p:sp>
    </p:spTree>
    <p:extLst>
      <p:ext uri="{BB962C8B-B14F-4D97-AF65-F5344CB8AC3E}">
        <p14:creationId xmlns:p14="http://schemas.microsoft.com/office/powerpoint/2010/main" val="1544767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 Identify Building and Construction Business Legislation, Regulations and Operational and Business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Identifying the Requirements of the Business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is important that you know how to identify the requirements of the business in order to ensure that the business complies with its obligation to relevant stakeholders like the Australian Taxation Office (ATO), Australian Securities &amp; Investment Commission (ASIC), to its shareholders, creditors, and other regulatory authorities. You should be able to identify the requirements of the business by understanding relevant legislation, regulations, contract terms, information gathered from internal assessments, etc.</a:t>
            </a:r>
          </a:p>
        </p:txBody>
      </p:sp>
      <p:sp>
        <p:nvSpPr>
          <p:cNvPr id="3" name="Slide Number Placeholder 3">
            <a:extLst>
              <a:ext uri="{FF2B5EF4-FFF2-40B4-BE49-F238E27FC236}">
                <a16:creationId xmlns:a16="http://schemas.microsoft.com/office/drawing/2014/main" id="{8D62FE27-FC60-86FC-63AE-0D822510A0F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a:t>
            </a:fld>
            <a:endParaRPr lang="en-US" sz="900" dirty="0">
              <a:solidFill>
                <a:schemeClr val="tx2"/>
              </a:solidFill>
            </a:endParaRPr>
          </a:p>
        </p:txBody>
      </p:sp>
      <p:sp>
        <p:nvSpPr>
          <p:cNvPr id="4" name="Footer Placeholder 4">
            <a:extLst>
              <a:ext uri="{FF2B5EF4-FFF2-40B4-BE49-F238E27FC236}">
                <a16:creationId xmlns:a16="http://schemas.microsoft.com/office/drawing/2014/main" id="{859DF279-4D05-C2B7-9F4C-6CDF5DDAD7F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 Identify Building and Construction Business Legislation, Regulations and Operational and Business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a:xfrm>
            <a:off x="838200" y="1825625"/>
            <a:ext cx="5429865" cy="4351338"/>
          </a:xfrm>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requirements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required businesses registrations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required licensures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requirement to lodge and pay taxes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insurance requirements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operational requirements of the business</a:t>
            </a:r>
          </a:p>
        </p:txBody>
      </p:sp>
      <p:pic>
        <p:nvPicPr>
          <p:cNvPr id="7" name="Picture 6" descr="A picture containing person&#10;&#10;Description automatically generated"/>
          <p:cNvPicPr/>
          <p:nvPr/>
        </p:nvPicPr>
        <p:blipFill>
          <a:blip r:embed="rId2" cstate="screen">
            <a:extLst>
              <a:ext uri="{28A0092B-C50C-407E-A947-70E740481C1C}">
                <a14:useLocalDpi xmlns:a14="http://schemas.microsoft.com/office/drawing/2010/main"/>
              </a:ext>
            </a:extLst>
          </a:blip>
          <a:stretch>
            <a:fillRect/>
          </a:stretch>
        </p:blipFill>
        <p:spPr>
          <a:xfrm>
            <a:off x="6651870" y="2555120"/>
            <a:ext cx="4406688" cy="2931282"/>
          </a:xfrm>
          <a:prstGeom prst="rect">
            <a:avLst/>
          </a:prstGeom>
        </p:spPr>
      </p:pic>
      <p:sp>
        <p:nvSpPr>
          <p:cNvPr id="3" name="Slide Number Placeholder 3">
            <a:extLst>
              <a:ext uri="{FF2B5EF4-FFF2-40B4-BE49-F238E27FC236}">
                <a16:creationId xmlns:a16="http://schemas.microsoft.com/office/drawing/2014/main" id="{F2406D4C-C8A8-81B3-66F0-824B53352DE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a:t>
            </a:fld>
            <a:endParaRPr lang="en-US" sz="900" dirty="0">
              <a:solidFill>
                <a:schemeClr val="tx2"/>
              </a:solidFill>
            </a:endParaRPr>
          </a:p>
        </p:txBody>
      </p:sp>
      <p:sp>
        <p:nvSpPr>
          <p:cNvPr id="4" name="Footer Placeholder 4">
            <a:extLst>
              <a:ext uri="{FF2B5EF4-FFF2-40B4-BE49-F238E27FC236}">
                <a16:creationId xmlns:a16="http://schemas.microsoft.com/office/drawing/2014/main" id="{FFF02F84-C528-D4D2-18F8-38089406025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1.1.1 Identify Legislation and Regulations Relevant to a Building and Construction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Difference Between Legislation and a Regulation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Legislation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Legislation is the general term used to refer to a set of laws enacted by the Parliament. A piece of legislation is also often referred to as an Act. Acts can either be a principal Act or an amending Act. When principal Acts and amending Acts are compiled, they are referred to as consolidated Acts. Legislation could also be classified either as federal law or a local law (See below). </a:t>
            </a:r>
          </a:p>
        </p:txBody>
      </p:sp>
      <p:graphicFrame>
        <p:nvGraphicFramePr>
          <p:cNvPr id="7" name="Table 6"/>
          <p:cNvGraphicFramePr>
            <a:graphicFrameLocks noGrp="1"/>
          </p:cNvGraphicFramePr>
          <p:nvPr/>
        </p:nvGraphicFramePr>
        <p:xfrm>
          <a:off x="1345626" y="4258152"/>
          <a:ext cx="9789406" cy="1710560"/>
        </p:xfrm>
        <a:graphic>
          <a:graphicData uri="http://schemas.openxmlformats.org/drawingml/2006/table">
            <a:tbl>
              <a:tblPr/>
              <a:tblGrid>
                <a:gridCol w="4894703">
                  <a:extLst>
                    <a:ext uri="{9D8B030D-6E8A-4147-A177-3AD203B41FA5}">
                      <a16:colId xmlns:a16="http://schemas.microsoft.com/office/drawing/2014/main" val="20000"/>
                    </a:ext>
                  </a:extLst>
                </a:gridCol>
                <a:gridCol w="4894703">
                  <a:extLst>
                    <a:ext uri="{9D8B030D-6E8A-4147-A177-3AD203B41FA5}">
                      <a16:colId xmlns:a16="http://schemas.microsoft.com/office/drawing/2014/main" val="20001"/>
                    </a:ext>
                  </a:extLst>
                </a:gridCol>
              </a:tblGrid>
              <a:tr h="366055">
                <a:tc>
                  <a:txBody>
                    <a:bodyPr/>
                    <a:lstStyle/>
                    <a:p>
                      <a:pPr marL="0" marR="64135" indent="0" algn="ctr">
                        <a:lnSpc>
                          <a:spcPct val="115000"/>
                        </a:lnSpc>
                        <a:spcBef>
                          <a:spcPts val="600"/>
                        </a:spcBef>
                        <a:spcAft>
                          <a:spcPts val="600"/>
                        </a:spcAft>
                      </a:pPr>
                      <a:r>
                        <a:rPr lang="en-GB" sz="1800" b="1">
                          <a:solidFill>
                            <a:srgbClr val="262626"/>
                          </a:solidFill>
                          <a:latin typeface="Calibri"/>
                          <a:ea typeface="Calibri"/>
                          <a:cs typeface="Calibri"/>
                        </a:rPr>
                        <a:t>Federal Law</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800" b="1">
                          <a:solidFill>
                            <a:srgbClr val="262626"/>
                          </a:solidFill>
                          <a:latin typeface="Calibri"/>
                          <a:ea typeface="Calibri"/>
                          <a:cs typeface="Calibri"/>
                        </a:rPr>
                        <a:t>Local Law</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66055">
                <a:tc>
                  <a:txBody>
                    <a:bodyPr/>
                    <a:lstStyle/>
                    <a:p>
                      <a:pPr marL="0" marR="64135" indent="0">
                        <a:lnSpc>
                          <a:spcPct val="115000"/>
                        </a:lnSpc>
                        <a:spcBef>
                          <a:spcPts val="600"/>
                        </a:spcBef>
                        <a:spcAft>
                          <a:spcPts val="600"/>
                        </a:spcAft>
                      </a:pPr>
                      <a:r>
                        <a:rPr lang="en-GB" sz="1800">
                          <a:solidFill>
                            <a:srgbClr val="262626"/>
                          </a:solidFill>
                          <a:latin typeface="Calibri"/>
                          <a:ea typeface="Calibri"/>
                          <a:cs typeface="Calibri"/>
                        </a:rPr>
                        <a:t>Federal laws cover all of Australia.</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800">
                          <a:solidFill>
                            <a:srgbClr val="262626"/>
                          </a:solidFill>
                          <a:latin typeface="Calibri"/>
                          <a:ea typeface="Calibri"/>
                          <a:cs typeface="Calibri"/>
                        </a:rPr>
                        <a:t>Local laws shall only apply to a particular state or territory.</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732111">
                <a:tc>
                  <a:txBody>
                    <a:bodyPr/>
                    <a:lstStyle/>
                    <a:p>
                      <a:pPr marL="0" marR="64135" indent="0">
                        <a:lnSpc>
                          <a:spcPct val="115000"/>
                        </a:lnSpc>
                        <a:spcBef>
                          <a:spcPts val="600"/>
                        </a:spcBef>
                        <a:spcAft>
                          <a:spcPts val="600"/>
                        </a:spcAft>
                      </a:pPr>
                      <a:r>
                        <a:rPr lang="en-GB" sz="1800">
                          <a:solidFill>
                            <a:srgbClr val="262626"/>
                          </a:solidFill>
                          <a:latin typeface="Calibri"/>
                          <a:ea typeface="Calibri"/>
                          <a:cs typeface="Calibri"/>
                        </a:rPr>
                        <a:t>Federal laws can be accessed online through the Federal Register of Legislation.</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800" dirty="0">
                          <a:solidFill>
                            <a:srgbClr val="262626"/>
                          </a:solidFill>
                          <a:latin typeface="Calibri"/>
                          <a:ea typeface="Calibri"/>
                          <a:cs typeface="Calibri"/>
                        </a:rPr>
                        <a:t>Local laws can be accessed online through the website of each state or territory. </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B9B77561-1295-F203-4996-C816F033244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a:t>
            </a:fld>
            <a:endParaRPr lang="en-US" sz="900" dirty="0">
              <a:solidFill>
                <a:schemeClr val="tx2"/>
              </a:solidFill>
            </a:endParaRPr>
          </a:p>
        </p:txBody>
      </p:sp>
      <p:sp>
        <p:nvSpPr>
          <p:cNvPr id="4" name="Footer Placeholder 4">
            <a:extLst>
              <a:ext uri="{FF2B5EF4-FFF2-40B4-BE49-F238E27FC236}">
                <a16:creationId xmlns:a16="http://schemas.microsoft.com/office/drawing/2014/main" id="{16FA0B92-F41B-1B30-7BCD-456D1A9EB9D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1.1.1 Identify Legislation and Regulations Relevant to a Building and Construction Business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Regulations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Regulations often contain the specific provisions on how certain legislation should be applied. Accordingly, to help you identify what regulations apply to the business, you must first identify the application of the legislation to which the regulation relates.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Regulations are classified under the term, subordinate legislation. Subordinate legislation, which is also known as delegated legislation, pertains to the set of laws promulgated under the delegated authority of the Parliament. Subordinate legislation can be in the form of regulations, rules, and industry codes. </a:t>
            </a:r>
          </a:p>
        </p:txBody>
      </p:sp>
      <p:sp>
        <p:nvSpPr>
          <p:cNvPr id="3" name="Slide Number Placeholder 3">
            <a:extLst>
              <a:ext uri="{FF2B5EF4-FFF2-40B4-BE49-F238E27FC236}">
                <a16:creationId xmlns:a16="http://schemas.microsoft.com/office/drawing/2014/main" id="{D5BC1454-2DA4-8F3C-7867-EA9FA4733F1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a:t>
            </a:fld>
            <a:endParaRPr lang="en-US" sz="900" dirty="0">
              <a:solidFill>
                <a:schemeClr val="tx2"/>
              </a:solidFill>
            </a:endParaRPr>
          </a:p>
        </p:txBody>
      </p:sp>
      <p:sp>
        <p:nvSpPr>
          <p:cNvPr id="4" name="Footer Placeholder 4">
            <a:extLst>
              <a:ext uri="{FF2B5EF4-FFF2-40B4-BE49-F238E27FC236}">
                <a16:creationId xmlns:a16="http://schemas.microsoft.com/office/drawing/2014/main" id="{0A83FD59-3BF1-5389-B665-F5161D57A1C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Importance of Identifying Building and Construction Legislation and Regulations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is important to identify which laws and regulations are applicable to the business so that the business can:</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start and conduct a business in a state or territory legally</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ensure that the continues smooth operations</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protect its reputation and integrity </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continue their good relationship with stakeholders</a:t>
            </a:r>
          </a:p>
          <a:p>
            <a:pPr marL="854075"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avoid penalties</a:t>
            </a:r>
          </a:p>
        </p:txBody>
      </p:sp>
      <p:sp>
        <p:nvSpPr>
          <p:cNvPr id="3" name="Slide Number Placeholder 3">
            <a:extLst>
              <a:ext uri="{FF2B5EF4-FFF2-40B4-BE49-F238E27FC236}">
                <a16:creationId xmlns:a16="http://schemas.microsoft.com/office/drawing/2014/main" id="{5E20DDF7-5637-0B47-79FA-F9C7D789FAE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a:t>
            </a:fld>
            <a:endParaRPr lang="en-US" sz="900" dirty="0">
              <a:solidFill>
                <a:schemeClr val="tx2"/>
              </a:solidFill>
            </a:endParaRPr>
          </a:p>
        </p:txBody>
      </p:sp>
      <p:sp>
        <p:nvSpPr>
          <p:cNvPr id="4" name="Footer Placeholder 4">
            <a:extLst>
              <a:ext uri="{FF2B5EF4-FFF2-40B4-BE49-F238E27FC236}">
                <a16:creationId xmlns:a16="http://schemas.microsoft.com/office/drawing/2014/main" id="{43343E14-C631-C014-3FB8-59C8C1AAE4F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Legislations and Regulations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properly identify the legislation and regulations relevant to the business, you must consider: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your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business structure, whether it is: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sole proprietorship</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partnership</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corporation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industry where your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is engaged in (Building and Construction)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state or territory where your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is registered to operate</a:t>
            </a:r>
          </a:p>
        </p:txBody>
      </p:sp>
      <p:sp>
        <p:nvSpPr>
          <p:cNvPr id="3" name="Slide Number Placeholder 3">
            <a:extLst>
              <a:ext uri="{FF2B5EF4-FFF2-40B4-BE49-F238E27FC236}">
                <a16:creationId xmlns:a16="http://schemas.microsoft.com/office/drawing/2014/main" id="{FAA0ACE9-60D1-115A-BD48-5AE52C61539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a:t>
            </a:fld>
            <a:endParaRPr lang="en-US" sz="900" dirty="0">
              <a:solidFill>
                <a:schemeClr val="tx2"/>
              </a:solidFill>
            </a:endParaRPr>
          </a:p>
        </p:txBody>
      </p:sp>
      <p:sp>
        <p:nvSpPr>
          <p:cNvPr id="4" name="Footer Placeholder 4">
            <a:extLst>
              <a:ext uri="{FF2B5EF4-FFF2-40B4-BE49-F238E27FC236}">
                <a16:creationId xmlns:a16="http://schemas.microsoft.com/office/drawing/2014/main" id="{8CADF279-2DA4-C192-7940-CBCFEF939B5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Legislations and Regulations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031658"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the object of the legislation – The object of legislation outlines the purpose of the legislation. Most legislation has a specific section for that provides for the object of the legislation which is usually located at the beginning of the legislation. Likewise, the purpose of legislation can also be implied from its provisions. </a:t>
            </a:r>
          </a:p>
        </p:txBody>
      </p:sp>
      <p:pic>
        <p:nvPicPr>
          <p:cNvPr id="7" name="Picture 6"/>
          <p:cNvPicPr/>
          <p:nvPr/>
        </p:nvPicPr>
        <p:blipFill>
          <a:blip r:embed="rId2" cstate="print"/>
          <a:stretch>
            <a:fillRect/>
          </a:stretch>
        </p:blipFill>
        <p:spPr>
          <a:xfrm>
            <a:off x="6276065" y="2421836"/>
            <a:ext cx="4742815" cy="30172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Slide Number Placeholder 3">
            <a:extLst>
              <a:ext uri="{FF2B5EF4-FFF2-40B4-BE49-F238E27FC236}">
                <a16:creationId xmlns:a16="http://schemas.microsoft.com/office/drawing/2014/main" id="{BEBAE5B2-7F12-047B-EBC3-D09609D341E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a:t>
            </a:fld>
            <a:endParaRPr lang="en-US" sz="900" dirty="0">
              <a:solidFill>
                <a:schemeClr val="tx2"/>
              </a:solidFill>
            </a:endParaRPr>
          </a:p>
        </p:txBody>
      </p:sp>
      <p:sp>
        <p:nvSpPr>
          <p:cNvPr id="4" name="Footer Placeholder 4">
            <a:extLst>
              <a:ext uri="{FF2B5EF4-FFF2-40B4-BE49-F238E27FC236}">
                <a16:creationId xmlns:a16="http://schemas.microsoft.com/office/drawing/2014/main" id="{5C1CDEC6-AF8D-63DE-41AD-3633BBB6E1B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Legislations and Regulations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Some of the laws relevant to a building and construction business are identified below:</a:t>
            </a:r>
          </a:p>
        </p:txBody>
      </p:sp>
      <p:graphicFrame>
        <p:nvGraphicFramePr>
          <p:cNvPr id="7" name="Table 6"/>
          <p:cNvGraphicFramePr>
            <a:graphicFrameLocks noGrp="1"/>
          </p:cNvGraphicFramePr>
          <p:nvPr/>
        </p:nvGraphicFramePr>
        <p:xfrm>
          <a:off x="1507857" y="2590996"/>
          <a:ext cx="8948748" cy="2727960"/>
        </p:xfrm>
        <a:graphic>
          <a:graphicData uri="http://schemas.openxmlformats.org/drawingml/2006/table">
            <a:tbl>
              <a:tblPr/>
              <a:tblGrid>
                <a:gridCol w="4474374">
                  <a:extLst>
                    <a:ext uri="{9D8B030D-6E8A-4147-A177-3AD203B41FA5}">
                      <a16:colId xmlns:a16="http://schemas.microsoft.com/office/drawing/2014/main" val="20000"/>
                    </a:ext>
                  </a:extLst>
                </a:gridCol>
                <a:gridCol w="4474374">
                  <a:extLst>
                    <a:ext uri="{9D8B030D-6E8A-4147-A177-3AD203B41FA5}">
                      <a16:colId xmlns:a16="http://schemas.microsoft.com/office/drawing/2014/main" val="20001"/>
                    </a:ext>
                  </a:extLst>
                </a:gridCol>
              </a:tblGrid>
              <a:tr h="247360">
                <a:tc>
                  <a:txBody>
                    <a:bodyPr/>
                    <a:lstStyle/>
                    <a:p>
                      <a:pPr marL="0" marR="64135" indent="0" algn="ctr">
                        <a:lnSpc>
                          <a:spcPct val="115000"/>
                        </a:lnSpc>
                        <a:spcBef>
                          <a:spcPts val="600"/>
                        </a:spcBef>
                        <a:spcAft>
                          <a:spcPts val="600"/>
                        </a:spcAft>
                      </a:pPr>
                      <a:r>
                        <a:rPr lang="en-GB" sz="1800" b="1">
                          <a:solidFill>
                            <a:srgbClr val="262626"/>
                          </a:solidFill>
                          <a:latin typeface="Calibri"/>
                          <a:ea typeface="Calibri"/>
                          <a:cs typeface="Calibri"/>
                        </a:rPr>
                        <a:t>Legislation</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800" b="1">
                          <a:solidFill>
                            <a:srgbClr val="262626"/>
                          </a:solidFill>
                          <a:latin typeface="Calibri"/>
                          <a:ea typeface="Calibri"/>
                          <a:cs typeface="Calibri"/>
                        </a:rPr>
                        <a:t>Business Structure to which it Applies</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247360">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Competition and Consumer Act 2010</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All business structures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247360">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Australian Consumer Law</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All business structures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247360">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Corporations Act of 2001</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Corporate bodies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510167">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Partnership laws in each state or territory (e.g., Partnership Act 1892 of NSW)</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Partnership</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772973">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Building and construction laws in each state or territory (e.g., Queensland Building and Construction Commission Act 1991)</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dirty="0">
                          <a:solidFill>
                            <a:srgbClr val="262626"/>
                          </a:solidFill>
                          <a:latin typeface="Calibri"/>
                          <a:ea typeface="Calibri"/>
                          <a:cs typeface="Calibri"/>
                        </a:rPr>
                        <a:t>All business structures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Slide Number Placeholder 3">
            <a:extLst>
              <a:ext uri="{FF2B5EF4-FFF2-40B4-BE49-F238E27FC236}">
                <a16:creationId xmlns:a16="http://schemas.microsoft.com/office/drawing/2014/main" id="{0A1C0D67-33E9-DA57-8232-EAE0AA6123C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a:t>
            </a:fld>
            <a:endParaRPr lang="en-US" sz="900" dirty="0">
              <a:solidFill>
                <a:schemeClr val="tx2"/>
              </a:solidFill>
            </a:endParaRPr>
          </a:p>
        </p:txBody>
      </p:sp>
      <p:sp>
        <p:nvSpPr>
          <p:cNvPr id="4" name="Footer Placeholder 4">
            <a:extLst>
              <a:ext uri="{FF2B5EF4-FFF2-40B4-BE49-F238E27FC236}">
                <a16:creationId xmlns:a16="http://schemas.microsoft.com/office/drawing/2014/main" id="{AA45A13C-6813-20CA-BB64-4CD1D08798C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Legislations and Regulations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Some of the laws relevant to a building and construction business are identified below:</a:t>
            </a:r>
          </a:p>
        </p:txBody>
      </p:sp>
      <p:graphicFrame>
        <p:nvGraphicFramePr>
          <p:cNvPr id="7" name="Table 6"/>
          <p:cNvGraphicFramePr>
            <a:graphicFrameLocks noGrp="1"/>
          </p:cNvGraphicFramePr>
          <p:nvPr/>
        </p:nvGraphicFramePr>
        <p:xfrm>
          <a:off x="1507857" y="2443515"/>
          <a:ext cx="8948748" cy="3529265"/>
        </p:xfrm>
        <a:graphic>
          <a:graphicData uri="http://schemas.openxmlformats.org/drawingml/2006/table">
            <a:tbl>
              <a:tblPr/>
              <a:tblGrid>
                <a:gridCol w="4474374">
                  <a:extLst>
                    <a:ext uri="{9D8B030D-6E8A-4147-A177-3AD203B41FA5}">
                      <a16:colId xmlns:a16="http://schemas.microsoft.com/office/drawing/2014/main" val="20000"/>
                    </a:ext>
                  </a:extLst>
                </a:gridCol>
                <a:gridCol w="4474374">
                  <a:extLst>
                    <a:ext uri="{9D8B030D-6E8A-4147-A177-3AD203B41FA5}">
                      <a16:colId xmlns:a16="http://schemas.microsoft.com/office/drawing/2014/main" val="20001"/>
                    </a:ext>
                  </a:extLst>
                </a:gridCol>
              </a:tblGrid>
              <a:tr h="181136">
                <a:tc>
                  <a:txBody>
                    <a:bodyPr/>
                    <a:lstStyle/>
                    <a:p>
                      <a:pPr marL="0" marR="64135" indent="0" algn="ctr">
                        <a:lnSpc>
                          <a:spcPct val="115000"/>
                        </a:lnSpc>
                        <a:spcBef>
                          <a:spcPts val="600"/>
                        </a:spcBef>
                        <a:spcAft>
                          <a:spcPts val="600"/>
                        </a:spcAft>
                      </a:pPr>
                      <a:r>
                        <a:rPr lang="en-GB" sz="1800" b="1" dirty="0">
                          <a:solidFill>
                            <a:srgbClr val="262626"/>
                          </a:solidFill>
                          <a:latin typeface="Calibri"/>
                          <a:ea typeface="Calibri"/>
                          <a:cs typeface="Calibri"/>
                        </a:rPr>
                        <a:t>Legislation</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800" b="1">
                          <a:solidFill>
                            <a:srgbClr val="262626"/>
                          </a:solidFill>
                          <a:latin typeface="Calibri"/>
                          <a:ea typeface="Calibri"/>
                          <a:cs typeface="Calibri"/>
                        </a:rPr>
                        <a:t>Business Structure to which it Applies</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58478">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Security of payment laws in each state or territory (e.g. Building and Construction Industry Security of Payment Act 1999 of New South Wales)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dirty="0">
                          <a:solidFill>
                            <a:srgbClr val="262626"/>
                          </a:solidFill>
                          <a:latin typeface="Calibri"/>
                          <a:ea typeface="Calibri"/>
                          <a:cs typeface="Calibri"/>
                        </a:rPr>
                        <a:t>All business structures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181136">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Income Tax Assessment Act 1936</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All business structures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181136">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Income Tax Assessment Act 1997</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All business structures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311221">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 New Tax System Act 1999</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All business structures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471542">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Fringe Benefits Tax Assessment Act 1986</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All business structures</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r h="471542">
                <a:tc>
                  <a:txBody>
                    <a:bodyPr/>
                    <a:lstStyle/>
                    <a:p>
                      <a:pPr marL="0" marR="64135" indent="0" algn="ctr">
                        <a:lnSpc>
                          <a:spcPct val="115000"/>
                        </a:lnSpc>
                        <a:spcBef>
                          <a:spcPts val="600"/>
                        </a:spcBef>
                        <a:spcAft>
                          <a:spcPts val="600"/>
                        </a:spcAft>
                      </a:pPr>
                      <a:r>
                        <a:rPr lang="en-GB" sz="1800">
                          <a:solidFill>
                            <a:srgbClr val="262626"/>
                          </a:solidFill>
                          <a:latin typeface="Calibri"/>
                          <a:ea typeface="Calibri"/>
                          <a:cs typeface="Calibri"/>
                        </a:rPr>
                        <a:t>Payroll Tax Laws in each state or territory (e.g., Payroll Tax Act 2007 of Victoria)</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800" dirty="0">
                          <a:solidFill>
                            <a:srgbClr val="262626"/>
                          </a:solidFill>
                          <a:latin typeface="Calibri"/>
                          <a:ea typeface="Calibri"/>
                          <a:cs typeface="Calibri"/>
                        </a:rPr>
                        <a:t>All business structures</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3" name="Slide Number Placeholder 3">
            <a:extLst>
              <a:ext uri="{FF2B5EF4-FFF2-40B4-BE49-F238E27FC236}">
                <a16:creationId xmlns:a16="http://schemas.microsoft.com/office/drawing/2014/main" id="{C439A9E4-2567-63F9-D45F-E620E734075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13</a:t>
            </a:fld>
            <a:endParaRPr lang="en-US" sz="900" dirty="0">
              <a:solidFill>
                <a:schemeClr val="tx2"/>
              </a:solidFill>
            </a:endParaRPr>
          </a:p>
        </p:txBody>
      </p:sp>
      <p:sp>
        <p:nvSpPr>
          <p:cNvPr id="4" name="Footer Placeholder 4">
            <a:extLst>
              <a:ext uri="{FF2B5EF4-FFF2-40B4-BE49-F238E27FC236}">
                <a16:creationId xmlns:a16="http://schemas.microsoft.com/office/drawing/2014/main" id="{DC996888-BD30-08F1-CE89-021F778EB9F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Competition and Consumer Act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object of this Act is to enhance the welfare of Australians through the promotion of competition, fair trading, and consumer protection. Here are some important provisions set out in this Act:</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Prohibition of cartel provisions </a:t>
            </a:r>
            <a:r>
              <a:rPr lang="en-US" sz="2200" dirty="0">
                <a:ea typeface="Open Sans" pitchFamily="34" charset="0"/>
                <a:cs typeface="Open Sans" pitchFamily="34" charset="0"/>
              </a:rPr>
              <a:t>– As per the Competition and Consumer Act 2010, all businesses, including businesses engaged in the construction industry, are prohibited from entering into agreements that relate to cartel provisions. The cartel provisions are outlined in Section 45AA of the Competition and Consumer Act 2010, and it includes the following: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Provision for price-fixing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Provision for restricting outputs in the production and supply chain</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Provision for allocating customers, suppliers, or territories </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Provision for bid-rigging</a:t>
            </a:r>
          </a:p>
        </p:txBody>
      </p:sp>
      <p:sp>
        <p:nvSpPr>
          <p:cNvPr id="3" name="Slide Number Placeholder 3">
            <a:extLst>
              <a:ext uri="{FF2B5EF4-FFF2-40B4-BE49-F238E27FC236}">
                <a16:creationId xmlns:a16="http://schemas.microsoft.com/office/drawing/2014/main" id="{0A5C0634-D7D7-CB98-2DED-5C0D8DFB045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14</a:t>
            </a:fld>
            <a:endParaRPr lang="en-US" sz="900" dirty="0">
              <a:solidFill>
                <a:schemeClr val="tx2"/>
              </a:solidFill>
            </a:endParaRPr>
          </a:p>
        </p:txBody>
      </p:sp>
      <p:sp>
        <p:nvSpPr>
          <p:cNvPr id="4" name="Footer Placeholder 4">
            <a:extLst>
              <a:ext uri="{FF2B5EF4-FFF2-40B4-BE49-F238E27FC236}">
                <a16:creationId xmlns:a16="http://schemas.microsoft.com/office/drawing/2014/main" id="{BEDCAFFD-A479-5023-1F4E-F216F4962E7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Competition and Consumer Act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Contravention of industry codes </a:t>
            </a:r>
            <a:r>
              <a:rPr lang="en-US" sz="2200" dirty="0">
                <a:ea typeface="Open Sans" pitchFamily="34" charset="0"/>
                <a:cs typeface="Open Sans" pitchFamily="34" charset="0"/>
              </a:rPr>
              <a:t>– Based on the provisions of the Competition and Consumer Act 2010, an infringement notice shall be issued to persons who have allegedly contravened a civil penalty provision of the industry code relevant to their businesses. (e.g., National Construction Code). </a:t>
            </a:r>
          </a:p>
        </p:txBody>
      </p:sp>
      <p:sp>
        <p:nvSpPr>
          <p:cNvPr id="3" name="Slide Number Placeholder 3">
            <a:extLst>
              <a:ext uri="{FF2B5EF4-FFF2-40B4-BE49-F238E27FC236}">
                <a16:creationId xmlns:a16="http://schemas.microsoft.com/office/drawing/2014/main" id="{BE116050-0767-0909-398E-2F0745DAA39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15</a:t>
            </a:fld>
            <a:endParaRPr lang="en-US" sz="900" dirty="0">
              <a:solidFill>
                <a:schemeClr val="tx2"/>
              </a:solidFill>
            </a:endParaRPr>
          </a:p>
        </p:txBody>
      </p:sp>
      <p:sp>
        <p:nvSpPr>
          <p:cNvPr id="4" name="Footer Placeholder 4">
            <a:extLst>
              <a:ext uri="{FF2B5EF4-FFF2-40B4-BE49-F238E27FC236}">
                <a16:creationId xmlns:a16="http://schemas.microsoft.com/office/drawing/2014/main" id="{AC8F7AA8-BC4F-64C9-D88E-BAB87FEEEA4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Australian Consumer Law (ACL)</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Australian Consumer Law is one of the schedules attached to the Competition of Consumer Act. Here are some of the important things to remember about the Australian Consumer Law:</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Under ACL, builders are classified as suppliers.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Under ACL, there are three guarantees that must be guaranteed by builders in relation to the services they provide to their consumers: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Services must be provided with due care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Services provided must be fit for any specified purpose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Where a contract does not specify a timeframe for the services, must be carried out within a ‘reasonable time’</a:t>
            </a:r>
          </a:p>
        </p:txBody>
      </p:sp>
      <p:sp>
        <p:nvSpPr>
          <p:cNvPr id="3" name="Slide Number Placeholder 3">
            <a:extLst>
              <a:ext uri="{FF2B5EF4-FFF2-40B4-BE49-F238E27FC236}">
                <a16:creationId xmlns:a16="http://schemas.microsoft.com/office/drawing/2014/main" id="{92D426FC-1899-2E6E-E129-0CCC7E7DFF9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16</a:t>
            </a:fld>
            <a:endParaRPr lang="en-US" sz="900" dirty="0">
              <a:solidFill>
                <a:schemeClr val="tx2"/>
              </a:solidFill>
            </a:endParaRPr>
          </a:p>
        </p:txBody>
      </p:sp>
      <p:sp>
        <p:nvSpPr>
          <p:cNvPr id="4" name="Footer Placeholder 4">
            <a:extLst>
              <a:ext uri="{FF2B5EF4-FFF2-40B4-BE49-F238E27FC236}">
                <a16:creationId xmlns:a16="http://schemas.microsoft.com/office/drawing/2014/main" id="{27C6EFDB-F25C-BE79-A755-314BAAA0AEF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1.1.2 Identify Business Requirements of a Building and Construction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Business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primary requirements of business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Licensing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Tax registrations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err="1">
                <a:ea typeface="Open Sans" pitchFamily="34" charset="0"/>
                <a:cs typeface="Open Sans" pitchFamily="34" charset="0"/>
              </a:rPr>
              <a:t>Lodgement</a:t>
            </a:r>
            <a:r>
              <a:rPr lang="en-US" sz="2200" dirty="0">
                <a:ea typeface="Open Sans" pitchFamily="34" charset="0"/>
                <a:cs typeface="Open Sans" pitchFamily="34" charset="0"/>
              </a:rPr>
              <a:t> and payment of taxes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err="1">
                <a:ea typeface="Open Sans" pitchFamily="34" charset="0"/>
                <a:cs typeface="Open Sans" pitchFamily="34" charset="0"/>
              </a:rPr>
              <a:t>Lodgement</a:t>
            </a:r>
            <a:r>
              <a:rPr lang="en-US" sz="2200" dirty="0">
                <a:ea typeface="Open Sans" pitchFamily="34" charset="0"/>
                <a:cs typeface="Open Sans" pitchFamily="34" charset="0"/>
              </a:rPr>
              <a:t> of other external reports</a:t>
            </a:r>
          </a:p>
        </p:txBody>
      </p:sp>
      <p:sp>
        <p:nvSpPr>
          <p:cNvPr id="3" name="Slide Number Placeholder 3">
            <a:extLst>
              <a:ext uri="{FF2B5EF4-FFF2-40B4-BE49-F238E27FC236}">
                <a16:creationId xmlns:a16="http://schemas.microsoft.com/office/drawing/2014/main" id="{B07EF440-82F6-A912-A275-D34CFCC3087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17</a:t>
            </a:fld>
            <a:endParaRPr lang="en-US" sz="900" dirty="0">
              <a:solidFill>
                <a:schemeClr val="tx2"/>
              </a:solidFill>
            </a:endParaRPr>
          </a:p>
        </p:txBody>
      </p:sp>
      <p:sp>
        <p:nvSpPr>
          <p:cNvPr id="4" name="Footer Placeholder 4">
            <a:extLst>
              <a:ext uri="{FF2B5EF4-FFF2-40B4-BE49-F238E27FC236}">
                <a16:creationId xmlns:a16="http://schemas.microsoft.com/office/drawing/2014/main" id="{0AAB9A4E-E876-7DCC-2399-D3B6B21AFFB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Required Registrations, Permits, and Licenses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With Australian Business </a:t>
            </a:r>
            <a:r>
              <a:rPr lang="en-US" sz="2200" dirty="0" err="1">
                <a:ea typeface="Open Sans" pitchFamily="34" charset="0"/>
                <a:cs typeface="Open Sans" pitchFamily="34" charset="0"/>
              </a:rPr>
              <a:t>Licence</a:t>
            </a:r>
            <a:r>
              <a:rPr lang="en-US" sz="2200" dirty="0">
                <a:ea typeface="Open Sans" pitchFamily="34" charset="0"/>
                <a:cs typeface="Open Sans" pitchFamily="34" charset="0"/>
              </a:rPr>
              <a:t> and Information Service (ABLIS) accessible in business.gov.au, the business will now be able to know its registration requirements by simply answering a series of questions about the business and its operations. To access the service, you just need 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Access this link on the ABLIS website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Click on ‘Guided search’</a:t>
            </a:r>
          </a:p>
        </p:txBody>
      </p:sp>
      <p:sp>
        <p:nvSpPr>
          <p:cNvPr id="3" name="Slide Number Placeholder 3">
            <a:extLst>
              <a:ext uri="{FF2B5EF4-FFF2-40B4-BE49-F238E27FC236}">
                <a16:creationId xmlns:a16="http://schemas.microsoft.com/office/drawing/2014/main" id="{62EAEA62-0C72-B5E3-A771-51D1F70942B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18</a:t>
            </a:fld>
            <a:endParaRPr lang="en-US" sz="900" dirty="0">
              <a:solidFill>
                <a:schemeClr val="tx2"/>
              </a:solidFill>
            </a:endParaRPr>
          </a:p>
        </p:txBody>
      </p:sp>
      <p:sp>
        <p:nvSpPr>
          <p:cNvPr id="4" name="Footer Placeholder 4">
            <a:extLst>
              <a:ext uri="{FF2B5EF4-FFF2-40B4-BE49-F238E27FC236}">
                <a16:creationId xmlns:a16="http://schemas.microsoft.com/office/drawing/2014/main" id="{BF9D5765-7951-64AC-70DE-F9DDE41DFC8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Required Registrations, Permits, and Licenses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Follow through the guide. The guide is just a series of questions about the business and its operations. The information you provide will help ABLIS in identifying the required registrations of the business.</a:t>
            </a:r>
          </a:p>
        </p:txBody>
      </p:sp>
      <p:pic>
        <p:nvPicPr>
          <p:cNvPr id="7" name="Picture 6"/>
          <p:cNvPicPr/>
          <p:nvPr/>
        </p:nvPicPr>
        <p:blipFill>
          <a:blip r:embed="rId2" cstate="screen">
            <a:extLst>
              <a:ext uri="{28A0092B-C50C-407E-A947-70E740481C1C}">
                <a14:useLocalDpi xmlns:a14="http://schemas.microsoft.com/office/drawing/2010/main"/>
              </a:ext>
            </a:extLst>
          </a:blip>
          <a:stretch>
            <a:fillRect/>
          </a:stretch>
        </p:blipFill>
        <p:spPr>
          <a:xfrm>
            <a:off x="3218349" y="3280683"/>
            <a:ext cx="5342346" cy="26563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Slide Number Placeholder 3">
            <a:extLst>
              <a:ext uri="{FF2B5EF4-FFF2-40B4-BE49-F238E27FC236}">
                <a16:creationId xmlns:a16="http://schemas.microsoft.com/office/drawing/2014/main" id="{6ECF33AC-7BD9-2503-6795-BB8304893B9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19</a:t>
            </a:fld>
            <a:endParaRPr lang="en-US" sz="900" dirty="0">
              <a:solidFill>
                <a:schemeClr val="tx2"/>
              </a:solidFill>
            </a:endParaRPr>
          </a:p>
        </p:txBody>
      </p:sp>
      <p:sp>
        <p:nvSpPr>
          <p:cNvPr id="4" name="Footer Placeholder 4">
            <a:extLst>
              <a:ext uri="{FF2B5EF4-FFF2-40B4-BE49-F238E27FC236}">
                <a16:creationId xmlns:a16="http://schemas.microsoft.com/office/drawing/2014/main" id="{5F79DDC3-3ABE-45A2-8475-AD451B9295A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Tax Registrations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Discussed below are some of the most relevant tax registrations for a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Tax File Number (TFN) </a:t>
            </a:r>
            <a:r>
              <a:rPr lang="en-US" sz="2200" dirty="0">
                <a:ea typeface="Open Sans" pitchFamily="34" charset="0"/>
                <a:cs typeface="Open Sans" pitchFamily="34" charset="0"/>
              </a:rPr>
              <a:t>– All types of business, except sole traders, are required to register for a Tax file number. A TFN is a unique nine-digit number used by ATO to facilitate file tracking and data matching.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Australian Business Number (ABN) </a:t>
            </a:r>
            <a:r>
              <a:rPr lang="en-US" sz="2200" dirty="0">
                <a:ea typeface="Open Sans" pitchFamily="34" charset="0"/>
                <a:cs typeface="Open Sans" pitchFamily="34" charset="0"/>
              </a:rPr>
              <a:t>– the ABN is an 11-digit number used to identify a business. Not all business transactions require an ABN. Here are some of the uses of an ABN:</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business wants to identify the business using a unique set of numbers when ordering or when invoicing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business does not want others to withhold 47% of their payments to the business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business needs to register for GST and other types of taxes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business wants to apply for an Australian domain name</a:t>
            </a:r>
          </a:p>
        </p:txBody>
      </p:sp>
      <p:sp>
        <p:nvSpPr>
          <p:cNvPr id="3" name="Slide Number Placeholder 3">
            <a:extLst>
              <a:ext uri="{FF2B5EF4-FFF2-40B4-BE49-F238E27FC236}">
                <a16:creationId xmlns:a16="http://schemas.microsoft.com/office/drawing/2014/main" id="{FDA46AC3-557F-F1A6-4230-686A38A63C8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20</a:t>
            </a:fld>
            <a:endParaRPr lang="en-US" sz="900" dirty="0">
              <a:solidFill>
                <a:schemeClr val="tx2"/>
              </a:solidFill>
            </a:endParaRPr>
          </a:p>
        </p:txBody>
      </p:sp>
      <p:sp>
        <p:nvSpPr>
          <p:cNvPr id="4" name="Footer Placeholder 4">
            <a:extLst>
              <a:ext uri="{FF2B5EF4-FFF2-40B4-BE49-F238E27FC236}">
                <a16:creationId xmlns:a16="http://schemas.microsoft.com/office/drawing/2014/main" id="{4F6F9254-B176-D512-CCFA-014A46E4682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Tax Registrations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Australian Company Number (ACN) </a:t>
            </a:r>
            <a:r>
              <a:rPr lang="en-US" sz="2200" dirty="0">
                <a:ea typeface="Open Sans" pitchFamily="34" charset="0"/>
                <a:cs typeface="Open Sans" pitchFamily="34" charset="0"/>
              </a:rPr>
              <a:t>– Business receive their own ACN upon registering as a company. All companies are mandated to register for an ACN. Companies are also required to have ACN before they can register for an ABN.</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Registration for Goods and Services Tax </a:t>
            </a:r>
            <a:r>
              <a:rPr lang="en-US" sz="2200" dirty="0">
                <a:ea typeface="Open Sans" pitchFamily="34" charset="0"/>
                <a:cs typeface="Open Sans" pitchFamily="34" charset="0"/>
              </a:rPr>
              <a:t>– The business is required to register for a GST if its GST turnover amounts to $75,000 or more. Nevertheless, the business may voluntarily register for GST if it intends to claim for fuel tax and GST credits.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Registration for Pay as You Go (PAYG) withholding </a:t>
            </a:r>
            <a:r>
              <a:rPr lang="en-US" sz="2200" dirty="0">
                <a:ea typeface="Open Sans" pitchFamily="34" charset="0"/>
                <a:cs typeface="Open Sans" pitchFamily="34" charset="0"/>
              </a:rPr>
              <a:t>– The business must register for PAYG if the business makes payments to:</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employees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contractors to whom the business had a voluntary agreement with</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other businesses that do not quote their ABN  </a:t>
            </a:r>
          </a:p>
        </p:txBody>
      </p:sp>
      <p:sp>
        <p:nvSpPr>
          <p:cNvPr id="3" name="Slide Number Placeholder 3">
            <a:extLst>
              <a:ext uri="{FF2B5EF4-FFF2-40B4-BE49-F238E27FC236}">
                <a16:creationId xmlns:a16="http://schemas.microsoft.com/office/drawing/2014/main" id="{47AB19CF-6C2D-A7E6-BD57-EE9E2CE013E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21</a:t>
            </a:fld>
            <a:endParaRPr lang="en-US" sz="900" dirty="0">
              <a:solidFill>
                <a:schemeClr val="tx2"/>
              </a:solidFill>
            </a:endParaRPr>
          </a:p>
        </p:txBody>
      </p:sp>
      <p:sp>
        <p:nvSpPr>
          <p:cNvPr id="4" name="Footer Placeholder 4">
            <a:extLst>
              <a:ext uri="{FF2B5EF4-FFF2-40B4-BE49-F238E27FC236}">
                <a16:creationId xmlns:a16="http://schemas.microsoft.com/office/drawing/2014/main" id="{A59EA822-CA0B-13AE-5BA3-A9C69EFB67D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Tax Registrations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Registration for Payroll Tax </a:t>
            </a:r>
            <a:r>
              <a:rPr lang="en-US" sz="2200" dirty="0">
                <a:ea typeface="Open Sans" pitchFamily="34" charset="0"/>
                <a:cs typeface="Open Sans" pitchFamily="34" charset="0"/>
              </a:rPr>
              <a:t>– The business must register for payroll if the salaries and wages by the business to its employees exceeded the tax-free threshold set out in the state or territory where the business pays the wages and salaries.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Registration for Fringe benefits tax (FBT) </a:t>
            </a:r>
            <a:r>
              <a:rPr lang="en-US" sz="2200" dirty="0">
                <a:ea typeface="Open Sans" pitchFamily="34" charset="0"/>
                <a:cs typeface="Open Sans" pitchFamily="34" charset="0"/>
              </a:rPr>
              <a:t>– The business will be required to register for FBT if it plans to provide fringe benefits to its employees.</a:t>
            </a:r>
          </a:p>
        </p:txBody>
      </p:sp>
      <p:sp>
        <p:nvSpPr>
          <p:cNvPr id="3" name="Slide Number Placeholder 3">
            <a:extLst>
              <a:ext uri="{FF2B5EF4-FFF2-40B4-BE49-F238E27FC236}">
                <a16:creationId xmlns:a16="http://schemas.microsoft.com/office/drawing/2014/main" id="{C3E5BEAD-87F2-76D9-97B2-3B016D6A9C8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22</a:t>
            </a:fld>
            <a:endParaRPr lang="en-US" sz="900" dirty="0">
              <a:solidFill>
                <a:schemeClr val="tx2"/>
              </a:solidFill>
            </a:endParaRPr>
          </a:p>
        </p:txBody>
      </p:sp>
      <p:sp>
        <p:nvSpPr>
          <p:cNvPr id="4" name="Footer Placeholder 4">
            <a:extLst>
              <a:ext uri="{FF2B5EF4-FFF2-40B4-BE49-F238E27FC236}">
                <a16:creationId xmlns:a16="http://schemas.microsoft.com/office/drawing/2014/main" id="{51B63C77-21C8-D359-D209-336977BC1B8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1.1.3 Identify Operational Requirements for a Building and Construction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a:xfrm>
            <a:off x="838200" y="1825625"/>
            <a:ext cx="5503606" cy="4351338"/>
          </a:xfrm>
        </p:spPr>
        <p:txBody>
          <a:bodyPr anchor="ctr">
            <a:no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Operational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Operational requirements pertain to those requirements that concern the inner workings of the business and by which must be satisfied in the conduct of the business’s normal operations (i.e., providing construction services or supplies). It is the process of identifying all the resources needed to complete a project initiated by the business. </a:t>
            </a:r>
          </a:p>
        </p:txBody>
      </p:sp>
      <p:pic>
        <p:nvPicPr>
          <p:cNvPr id="7" name="Picture 6" descr="Diagram, engineering drawing&#10;&#10;Description automatically generated"/>
          <p:cNvPicPr/>
          <p:nvPr/>
        </p:nvPicPr>
        <p:blipFill>
          <a:blip r:embed="rId2" cstate="screen">
            <a:extLst>
              <a:ext uri="{28A0092B-C50C-407E-A947-70E740481C1C}">
                <a14:useLocalDpi xmlns:a14="http://schemas.microsoft.com/office/drawing/2010/main"/>
              </a:ext>
            </a:extLst>
          </a:blip>
          <a:stretch>
            <a:fillRect/>
          </a:stretch>
        </p:blipFill>
        <p:spPr>
          <a:xfrm>
            <a:off x="6666618" y="2611313"/>
            <a:ext cx="4113756" cy="2742352"/>
          </a:xfrm>
          <a:prstGeom prst="rect">
            <a:avLst/>
          </a:prstGeom>
        </p:spPr>
      </p:pic>
      <p:sp>
        <p:nvSpPr>
          <p:cNvPr id="3" name="Slide Number Placeholder 3">
            <a:extLst>
              <a:ext uri="{FF2B5EF4-FFF2-40B4-BE49-F238E27FC236}">
                <a16:creationId xmlns:a16="http://schemas.microsoft.com/office/drawing/2014/main" id="{DCBE4BCF-A82E-CA96-177B-8F57EF9FC8C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23</a:t>
            </a:fld>
            <a:endParaRPr lang="en-US" sz="900" dirty="0">
              <a:solidFill>
                <a:schemeClr val="tx2"/>
              </a:solidFill>
            </a:endParaRPr>
          </a:p>
        </p:txBody>
      </p:sp>
      <p:sp>
        <p:nvSpPr>
          <p:cNvPr id="4" name="Footer Placeholder 4">
            <a:extLst>
              <a:ext uri="{FF2B5EF4-FFF2-40B4-BE49-F238E27FC236}">
                <a16:creationId xmlns:a16="http://schemas.microsoft.com/office/drawing/2014/main" id="{D5B681C5-18FC-C5C4-E5E5-EE761190AF1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1.1.3 Identify Operational Requirements for a Building and Construction Business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of the important things to remember when asked to identify operational requirements: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Review the contract</a:t>
            </a:r>
            <a:r>
              <a:rPr lang="en-US" sz="2200" dirty="0">
                <a:ea typeface="Open Sans" pitchFamily="34" charset="0"/>
                <a:cs typeface="Open Sans" pitchFamily="34" charset="0"/>
              </a:rPr>
              <a:t>. It is essential that you review the contract agreement and know if there are terms that might require the business to procure materials from a particular supplier, employ a specific number of construction </a:t>
            </a:r>
            <a:r>
              <a:rPr lang="en-US" sz="2200" dirty="0" err="1">
                <a:ea typeface="Open Sans" pitchFamily="34" charset="0"/>
                <a:cs typeface="Open Sans" pitchFamily="34" charset="0"/>
              </a:rPr>
              <a:t>labourers</a:t>
            </a:r>
            <a:r>
              <a:rPr lang="en-US" sz="2200" dirty="0">
                <a:ea typeface="Open Sans" pitchFamily="34" charset="0"/>
                <a:cs typeface="Open Sans" pitchFamily="34" charset="0"/>
              </a:rPr>
              <a:t>, employ a specific sub-contractor, etc. Accordingly, you will have to review all relevant documents attached to the contract such as schedule of costs, foundation data, Bill of Quantities, the scope of work, drawings, and other sets of plans and specifications.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Here are some of the things to look out for in the contract when identifying operational requirements:</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location of the project site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plan and specifications (e.g., drawings, required quality of materials, nominated sub-contractor, etc.)</a:t>
            </a:r>
          </a:p>
        </p:txBody>
      </p:sp>
      <p:sp>
        <p:nvSpPr>
          <p:cNvPr id="3" name="Slide Number Placeholder 3">
            <a:extLst>
              <a:ext uri="{FF2B5EF4-FFF2-40B4-BE49-F238E27FC236}">
                <a16:creationId xmlns:a16="http://schemas.microsoft.com/office/drawing/2014/main" id="{70D73388-8914-B706-001E-0EF60792284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24</a:t>
            </a:fld>
            <a:endParaRPr lang="en-US" sz="900" dirty="0">
              <a:solidFill>
                <a:schemeClr val="tx2"/>
              </a:solidFill>
            </a:endParaRPr>
          </a:p>
        </p:txBody>
      </p:sp>
      <p:sp>
        <p:nvSpPr>
          <p:cNvPr id="4" name="Footer Placeholder 4">
            <a:extLst>
              <a:ext uri="{FF2B5EF4-FFF2-40B4-BE49-F238E27FC236}">
                <a16:creationId xmlns:a16="http://schemas.microsoft.com/office/drawing/2014/main" id="{E02FF74A-73CF-D84B-371F-3E943F98389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1.1.3 Identify Operational Requirements for a Building and Construction Business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Understand the processes involved in the construction work</a:t>
            </a:r>
            <a:r>
              <a:rPr lang="en-US" sz="2200" dirty="0">
                <a:ea typeface="Open Sans" pitchFamily="34" charset="0"/>
                <a:cs typeface="Open Sans" pitchFamily="34" charset="0"/>
              </a:rPr>
              <a:t>. You would not possibly be able to identify the operational requirements of a project if you do not understand the processes involved in the project itself.</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Various specifications in the contract may be subject to certain regulations. Make sure to practice due diligence </a:t>
            </a:r>
            <a:r>
              <a:rPr lang="en-US" sz="2200" b="1" dirty="0">
                <a:ea typeface="Open Sans" pitchFamily="34" charset="0"/>
                <a:cs typeface="Open Sans" pitchFamily="34" charset="0"/>
              </a:rPr>
              <a:t>and refresh your knowledge of all applicable laws, codes, standards, and regulations</a:t>
            </a:r>
            <a:r>
              <a:rPr lang="en-US" sz="2200" dirty="0">
                <a:ea typeface="Open Sans" pitchFamily="34" charset="0"/>
                <a:cs typeface="Open Sans" pitchFamily="34" charset="0"/>
              </a:rPr>
              <a:t>.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Consult with other professionals in the same field</a:t>
            </a:r>
            <a:r>
              <a:rPr lang="en-US" sz="2200" dirty="0">
                <a:ea typeface="Open Sans" pitchFamily="34" charset="0"/>
                <a:cs typeface="Open Sans" pitchFamily="34" charset="0"/>
              </a:rPr>
              <a:t>. To have an accurate estimate of the operational requirements of the project, it would be best if you rely on the expertise of a qualified quantity surveyor. The quantity surveyor, together with cost engineers, is the one tasked to prepare cost estimates during the tendering stage of a project.</a:t>
            </a:r>
          </a:p>
        </p:txBody>
      </p:sp>
      <p:sp>
        <p:nvSpPr>
          <p:cNvPr id="3" name="Slide Number Placeholder 3">
            <a:extLst>
              <a:ext uri="{FF2B5EF4-FFF2-40B4-BE49-F238E27FC236}">
                <a16:creationId xmlns:a16="http://schemas.microsoft.com/office/drawing/2014/main" id="{1CF8B963-595B-3DB9-AF0A-7AFB6FD9AD5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25</a:t>
            </a:fld>
            <a:endParaRPr lang="en-US" sz="900" dirty="0">
              <a:solidFill>
                <a:schemeClr val="tx2"/>
              </a:solidFill>
            </a:endParaRPr>
          </a:p>
        </p:txBody>
      </p:sp>
      <p:sp>
        <p:nvSpPr>
          <p:cNvPr id="4" name="Footer Placeholder 4">
            <a:extLst>
              <a:ext uri="{FF2B5EF4-FFF2-40B4-BE49-F238E27FC236}">
                <a16:creationId xmlns:a16="http://schemas.microsoft.com/office/drawing/2014/main" id="{6D921BCC-6176-A16F-E5AB-15F616A1731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1.1.3 Identify Operational Requirements for a Building and Construction Business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example below will help you understand the things to consider in identifying the operational requirements of a project.</a:t>
            </a:r>
          </a:p>
        </p:txBody>
      </p:sp>
      <p:graphicFrame>
        <p:nvGraphicFramePr>
          <p:cNvPr id="7" name="Table 6"/>
          <p:cNvGraphicFramePr>
            <a:graphicFrameLocks noGrp="1"/>
          </p:cNvGraphicFramePr>
          <p:nvPr/>
        </p:nvGraphicFramePr>
        <p:xfrm>
          <a:off x="2171549" y="2610463"/>
          <a:ext cx="8078593" cy="3537458"/>
        </p:xfrm>
        <a:graphic>
          <a:graphicData uri="http://schemas.openxmlformats.org/drawingml/2006/table">
            <a:tbl>
              <a:tblPr/>
              <a:tblGrid>
                <a:gridCol w="8078593">
                  <a:extLst>
                    <a:ext uri="{9D8B030D-6E8A-4147-A177-3AD203B41FA5}">
                      <a16:colId xmlns:a16="http://schemas.microsoft.com/office/drawing/2014/main" val="20000"/>
                    </a:ext>
                  </a:extLst>
                </a:gridCol>
              </a:tblGrid>
              <a:tr h="1946788">
                <a:tc>
                  <a:txBody>
                    <a:bodyPr/>
                    <a:lstStyle/>
                    <a:p>
                      <a:pPr marL="0" marR="64770" indent="0">
                        <a:lnSpc>
                          <a:spcPct val="115000"/>
                        </a:lnSpc>
                        <a:spcBef>
                          <a:spcPts val="600"/>
                        </a:spcBef>
                        <a:spcAft>
                          <a:spcPts val="600"/>
                        </a:spcAft>
                      </a:pPr>
                      <a:r>
                        <a:rPr lang="en-GB" sz="1050" b="1" dirty="0">
                          <a:solidFill>
                            <a:srgbClr val="0D0D0D"/>
                          </a:solidFill>
                          <a:latin typeface="Calibri"/>
                          <a:ea typeface="Calibri"/>
                          <a:cs typeface="Calibri"/>
                        </a:rPr>
                        <a:t>Case Study: Identify Operational Requirements</a:t>
                      </a:r>
                      <a:endParaRPr lang="en-US" sz="105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050" dirty="0">
                          <a:solidFill>
                            <a:srgbClr val="0D0D0D"/>
                          </a:solidFill>
                          <a:latin typeface="Calibri"/>
                          <a:ea typeface="Calibri"/>
                          <a:cs typeface="Calibri"/>
                        </a:rPr>
                        <a:t>The project is to construct a building in a designated bushfire-prone area. The contract agreement includes the installation of laminate flooring.</a:t>
                      </a:r>
                      <a:endParaRPr lang="en-US" sz="105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050" b="1" dirty="0">
                          <a:solidFill>
                            <a:srgbClr val="0D0D0D"/>
                          </a:solidFill>
                          <a:latin typeface="Calibri"/>
                          <a:ea typeface="Calibri"/>
                          <a:cs typeface="Calibri"/>
                        </a:rPr>
                        <a:t>Required:</a:t>
                      </a:r>
                      <a:r>
                        <a:rPr lang="en-GB" sz="1050" dirty="0">
                          <a:solidFill>
                            <a:srgbClr val="0D0D0D"/>
                          </a:solidFill>
                          <a:latin typeface="Calibri"/>
                          <a:ea typeface="Calibri"/>
                          <a:cs typeface="Calibri"/>
                        </a:rPr>
                        <a:t> Based solely on the above information, identify the operational requirements of the project.</a:t>
                      </a:r>
                      <a:endParaRPr lang="en-US" sz="105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050" b="1" dirty="0">
                          <a:solidFill>
                            <a:srgbClr val="0D0D0D"/>
                          </a:solidFill>
                          <a:latin typeface="Calibri"/>
                          <a:ea typeface="Calibri"/>
                          <a:cs typeface="Calibri"/>
                        </a:rPr>
                        <a:t>Suggested answers:</a:t>
                      </a:r>
                      <a:endParaRPr lang="en-US" sz="105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050" dirty="0">
                          <a:solidFill>
                            <a:srgbClr val="0D0D0D"/>
                          </a:solidFill>
                          <a:latin typeface="Calibri"/>
                          <a:ea typeface="Calibri"/>
                          <a:cs typeface="Calibri"/>
                        </a:rPr>
                        <a:t>The operational requirements of this project may include:</a:t>
                      </a:r>
                      <a:endParaRPr lang="en-US" sz="105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050" dirty="0">
                          <a:solidFill>
                            <a:srgbClr val="0D0D0D"/>
                          </a:solidFill>
                          <a:latin typeface="Calibri"/>
                          <a:ea typeface="Calibri"/>
                          <a:cs typeface="Calibri"/>
                        </a:rPr>
                        <a:t>Materials for the construction of the building</a:t>
                      </a:r>
                      <a:endParaRPr lang="en-US" sz="105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050" dirty="0">
                          <a:solidFill>
                            <a:srgbClr val="0D0D0D"/>
                          </a:solidFill>
                          <a:latin typeface="Calibri"/>
                          <a:ea typeface="Calibri"/>
                          <a:cs typeface="Calibri"/>
                        </a:rPr>
                        <a:t>Accredited bushfire consultant</a:t>
                      </a:r>
                      <a:endParaRPr lang="en-US" sz="105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050" dirty="0">
                          <a:solidFill>
                            <a:srgbClr val="0D0D0D"/>
                          </a:solidFill>
                          <a:latin typeface="Calibri"/>
                          <a:ea typeface="Calibri"/>
                          <a:cs typeface="Calibri"/>
                        </a:rPr>
                        <a:t>Materials to be suggested by the bushfire consultant (e.g. fire-resistant materials for construction)</a:t>
                      </a:r>
                      <a:endParaRPr lang="en-US" sz="105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050" dirty="0">
                          <a:solidFill>
                            <a:srgbClr val="0D0D0D"/>
                          </a:solidFill>
                          <a:latin typeface="Calibri"/>
                          <a:ea typeface="Calibri"/>
                          <a:cs typeface="Calibri"/>
                        </a:rPr>
                        <a:t>Laminate glue for the laminate flooring</a:t>
                      </a:r>
                      <a:endParaRPr lang="en-US" sz="105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050" dirty="0">
                          <a:solidFill>
                            <a:srgbClr val="0D0D0D"/>
                          </a:solidFill>
                          <a:latin typeface="Calibri"/>
                          <a:ea typeface="Calibri"/>
                          <a:cs typeface="Calibri"/>
                        </a:rPr>
                        <a:t>Other tools used for laminate flooring</a:t>
                      </a:r>
                      <a:endParaRPr lang="en-US" sz="105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050" dirty="0">
                          <a:solidFill>
                            <a:srgbClr val="0D0D0D"/>
                          </a:solidFill>
                          <a:latin typeface="Calibri"/>
                          <a:ea typeface="Calibri"/>
                          <a:cs typeface="Calibri"/>
                        </a:rPr>
                        <a:t>Laminate flooring</a:t>
                      </a:r>
                      <a:endParaRPr lang="en-US" sz="105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94F14CB3-2A42-2727-91A8-5D41E89C21D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26</a:t>
            </a:fld>
            <a:endParaRPr lang="en-US" sz="900" dirty="0">
              <a:solidFill>
                <a:schemeClr val="tx2"/>
              </a:solidFill>
            </a:endParaRPr>
          </a:p>
        </p:txBody>
      </p:sp>
      <p:sp>
        <p:nvSpPr>
          <p:cNvPr id="4" name="Footer Placeholder 4">
            <a:extLst>
              <a:ext uri="{FF2B5EF4-FFF2-40B4-BE49-F238E27FC236}">
                <a16:creationId xmlns:a16="http://schemas.microsoft.com/office/drawing/2014/main" id="{BD6636BB-7637-E38E-6416-76A767F5867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1.1.3 Identify Operational Requirements for a Building and Construction Business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 discussed, you must review the contract terms thoroughly and be knowledgeable of different laws and regulations that may apply. In this example, for instance, you must have known that there are certain regulatory requirements that must be complied with when you are constructing a building in a bushfire prone area. Accordingly, additional resources may be required in order to comply with the said legal requirements, and this may include the hiring of an accredited bushfire consultant.</a:t>
            </a:r>
          </a:p>
        </p:txBody>
      </p:sp>
      <p:sp>
        <p:nvSpPr>
          <p:cNvPr id="3" name="Slide Number Placeholder 3">
            <a:extLst>
              <a:ext uri="{FF2B5EF4-FFF2-40B4-BE49-F238E27FC236}">
                <a16:creationId xmlns:a16="http://schemas.microsoft.com/office/drawing/2014/main" id="{C11D11C7-6929-389F-6D48-803DE655399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27</a:t>
            </a:fld>
            <a:endParaRPr lang="en-US" sz="900" dirty="0">
              <a:solidFill>
                <a:schemeClr val="tx2"/>
              </a:solidFill>
            </a:endParaRPr>
          </a:p>
        </p:txBody>
      </p:sp>
      <p:sp>
        <p:nvSpPr>
          <p:cNvPr id="4" name="Footer Placeholder 4">
            <a:extLst>
              <a:ext uri="{FF2B5EF4-FFF2-40B4-BE49-F238E27FC236}">
                <a16:creationId xmlns:a16="http://schemas.microsoft.com/office/drawing/2014/main" id="{63345002-9B56-B110-505A-4661E09089A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1.1.4 Update Knowledge of the Current Trends in the Building and Construction Industry</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Economic Trends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economic trend indicates the current direction by which indicators of the economy tend to incline in general. There are a number of indicators that can be </a:t>
            </a:r>
            <a:r>
              <a:rPr lang="en-US" sz="2200" dirty="0" err="1">
                <a:ea typeface="Open Sans" pitchFamily="34" charset="0"/>
                <a:cs typeface="Open Sans" pitchFamily="34" charset="0"/>
              </a:rPr>
              <a:t>analysed</a:t>
            </a:r>
            <a:r>
              <a:rPr lang="en-US" sz="2200" dirty="0">
                <a:ea typeface="Open Sans" pitchFamily="34" charset="0"/>
                <a:cs typeface="Open Sans" pitchFamily="34" charset="0"/>
              </a:rPr>
              <a:t> when determining the current situation of the economy. Some of which includes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Gross Domestic Product (GDP) </a:t>
            </a:r>
            <a:r>
              <a:rPr lang="en-US" sz="2200" dirty="0">
                <a:ea typeface="Open Sans" pitchFamily="34" charset="0"/>
                <a:cs typeface="Open Sans" pitchFamily="34" charset="0"/>
              </a:rPr>
              <a:t>– It is the current value of all the final goods and services produced within a particular geographic boundary for a specific period of time, normally a year.</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Terms of Trade (TOT) </a:t>
            </a:r>
            <a:r>
              <a:rPr lang="en-US" sz="2200" dirty="0">
                <a:ea typeface="Open Sans" pitchFamily="34" charset="0"/>
                <a:cs typeface="Open Sans" pitchFamily="34" charset="0"/>
              </a:rPr>
              <a:t>– It is a ratio that reflects the proportion of the number of units of exports with the number of units of imports in the country.</a:t>
            </a:r>
          </a:p>
        </p:txBody>
      </p:sp>
      <p:sp>
        <p:nvSpPr>
          <p:cNvPr id="3" name="Slide Number Placeholder 3">
            <a:extLst>
              <a:ext uri="{FF2B5EF4-FFF2-40B4-BE49-F238E27FC236}">
                <a16:creationId xmlns:a16="http://schemas.microsoft.com/office/drawing/2014/main" id="{59B13FF2-8ECA-F8CC-1F2D-48BBC17918B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28</a:t>
            </a:fld>
            <a:endParaRPr lang="en-US" sz="900" dirty="0">
              <a:solidFill>
                <a:schemeClr val="tx2"/>
              </a:solidFill>
            </a:endParaRPr>
          </a:p>
        </p:txBody>
      </p:sp>
      <p:sp>
        <p:nvSpPr>
          <p:cNvPr id="4" name="Footer Placeholder 4">
            <a:extLst>
              <a:ext uri="{FF2B5EF4-FFF2-40B4-BE49-F238E27FC236}">
                <a16:creationId xmlns:a16="http://schemas.microsoft.com/office/drawing/2014/main" id="{792D951C-38BE-9BFC-0BF8-1A9C3A79924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1.1.4 Update Knowledge of the Current Trends in the Building and Construction Industry</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GDP Price Index </a:t>
            </a:r>
            <a:r>
              <a:rPr lang="en-US" sz="2200" dirty="0">
                <a:ea typeface="Open Sans" pitchFamily="34" charset="0"/>
                <a:cs typeface="Open Sans" pitchFamily="34" charset="0"/>
              </a:rPr>
              <a:t>– It serves as a measure of price inflation of the goods and services accounted for in the GDP.</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Index of Industrial Production (IIP) </a:t>
            </a:r>
            <a:r>
              <a:rPr lang="en-US" sz="2200" dirty="0">
                <a:ea typeface="Open Sans" pitchFamily="34" charset="0"/>
                <a:cs typeface="Open Sans" pitchFamily="34" charset="0"/>
              </a:rPr>
              <a:t>– It indicates the growth rate in different industries for a specific period of time.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Wage Price Index </a:t>
            </a:r>
            <a:r>
              <a:rPr lang="en-US" sz="2200" dirty="0">
                <a:ea typeface="Open Sans" pitchFamily="34" charset="0"/>
                <a:cs typeface="Open Sans" pitchFamily="34" charset="0"/>
              </a:rPr>
              <a:t>– It indicates the growth rate in the price of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in the Australian market. </a:t>
            </a:r>
          </a:p>
        </p:txBody>
      </p:sp>
      <p:sp>
        <p:nvSpPr>
          <p:cNvPr id="3" name="Slide Number Placeholder 3">
            <a:extLst>
              <a:ext uri="{FF2B5EF4-FFF2-40B4-BE49-F238E27FC236}">
                <a16:creationId xmlns:a16="http://schemas.microsoft.com/office/drawing/2014/main" id="{484FBCDA-944B-F875-11B1-E590FD1023E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29</a:t>
            </a:fld>
            <a:endParaRPr lang="en-US" sz="900" dirty="0">
              <a:solidFill>
                <a:schemeClr val="tx2"/>
              </a:solidFill>
            </a:endParaRPr>
          </a:p>
        </p:txBody>
      </p:sp>
      <p:sp>
        <p:nvSpPr>
          <p:cNvPr id="4" name="Footer Placeholder 4">
            <a:extLst>
              <a:ext uri="{FF2B5EF4-FFF2-40B4-BE49-F238E27FC236}">
                <a16:creationId xmlns:a16="http://schemas.microsoft.com/office/drawing/2014/main" id="{0E8A5C85-662E-F63D-5A23-9014F6DBD3A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Identifying Economic Trends in an Industry Level</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Most of the economic indicators discussed preciously, however, are only usually </a:t>
            </a:r>
            <a:r>
              <a:rPr lang="en-US" sz="2000" dirty="0" err="1">
                <a:ea typeface="Open Sans" pitchFamily="34" charset="0"/>
                <a:cs typeface="Open Sans" pitchFamily="34" charset="0"/>
              </a:rPr>
              <a:t>analysed</a:t>
            </a:r>
            <a:r>
              <a:rPr lang="en-US" sz="2000" dirty="0">
                <a:ea typeface="Open Sans" pitchFamily="34" charset="0"/>
                <a:cs typeface="Open Sans" pitchFamily="34" charset="0"/>
              </a:rPr>
              <a:t> in a per country level, and there are only a few indicators </a:t>
            </a:r>
            <a:r>
              <a:rPr lang="en-US" sz="2000" dirty="0" err="1">
                <a:ea typeface="Open Sans" pitchFamily="34" charset="0"/>
                <a:cs typeface="Open Sans" pitchFamily="34" charset="0"/>
              </a:rPr>
              <a:t>analysed</a:t>
            </a:r>
            <a:r>
              <a:rPr lang="en-US" sz="2000" dirty="0">
                <a:ea typeface="Open Sans" pitchFamily="34" charset="0"/>
                <a:cs typeface="Open Sans" pitchFamily="34" charset="0"/>
              </a:rPr>
              <a:t> in an industry level. Among those, few include the Index of Industrial Production and the Wage Price Index. Here are the trends for industrial production and wage price index in 2020:</a:t>
            </a:r>
          </a:p>
        </p:txBody>
      </p:sp>
      <p:graphicFrame>
        <p:nvGraphicFramePr>
          <p:cNvPr id="7" name="Table 6"/>
          <p:cNvGraphicFramePr>
            <a:graphicFrameLocks noGrp="1"/>
          </p:cNvGraphicFramePr>
          <p:nvPr/>
        </p:nvGraphicFramePr>
        <p:xfrm>
          <a:off x="1183392" y="3491556"/>
          <a:ext cx="10069624" cy="2466786"/>
        </p:xfrm>
        <a:graphic>
          <a:graphicData uri="http://schemas.openxmlformats.org/drawingml/2006/table">
            <a:tbl>
              <a:tblPr/>
              <a:tblGrid>
                <a:gridCol w="2031754">
                  <a:extLst>
                    <a:ext uri="{9D8B030D-6E8A-4147-A177-3AD203B41FA5}">
                      <a16:colId xmlns:a16="http://schemas.microsoft.com/office/drawing/2014/main" val="20000"/>
                    </a:ext>
                  </a:extLst>
                </a:gridCol>
                <a:gridCol w="8037870">
                  <a:extLst>
                    <a:ext uri="{9D8B030D-6E8A-4147-A177-3AD203B41FA5}">
                      <a16:colId xmlns:a16="http://schemas.microsoft.com/office/drawing/2014/main" val="20001"/>
                    </a:ext>
                  </a:extLst>
                </a:gridCol>
              </a:tblGrid>
              <a:tr h="0">
                <a:tc>
                  <a:txBody>
                    <a:bodyPr/>
                    <a:lstStyle/>
                    <a:p>
                      <a:pPr marL="0" marR="64770" indent="0" algn="ctr">
                        <a:lnSpc>
                          <a:spcPct val="115000"/>
                        </a:lnSpc>
                        <a:spcBef>
                          <a:spcPts val="600"/>
                        </a:spcBef>
                        <a:spcAft>
                          <a:spcPts val="600"/>
                        </a:spcAft>
                      </a:pPr>
                      <a:r>
                        <a:rPr lang="en-GB" sz="1300" b="1" dirty="0">
                          <a:solidFill>
                            <a:srgbClr val="0D0D0D"/>
                          </a:solidFill>
                          <a:latin typeface="Calibri"/>
                          <a:ea typeface="Calibri"/>
                          <a:cs typeface="Calibri"/>
                        </a:rPr>
                        <a:t>Economic Indicator</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300" b="1">
                          <a:solidFill>
                            <a:srgbClr val="0D0D0D"/>
                          </a:solidFill>
                          <a:latin typeface="Calibri"/>
                          <a:ea typeface="Calibri"/>
                          <a:cs typeface="Calibri"/>
                        </a:rPr>
                        <a:t>Economic Trend</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0" algn="ctr">
                        <a:lnSpc>
                          <a:spcPct val="115000"/>
                        </a:lnSpc>
                        <a:spcBef>
                          <a:spcPts val="600"/>
                        </a:spcBef>
                        <a:spcAft>
                          <a:spcPts val="600"/>
                        </a:spcAft>
                      </a:pPr>
                      <a:r>
                        <a:rPr lang="en-GB" sz="1300" dirty="0">
                          <a:solidFill>
                            <a:srgbClr val="0D0D0D"/>
                          </a:solidFill>
                          <a:latin typeface="Calibri"/>
                          <a:ea typeface="Calibri"/>
                          <a:cs typeface="Calibri"/>
                        </a:rPr>
                        <a:t>Index of Industrial Production</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300"/>
                        </a:spcBef>
                        <a:spcAft>
                          <a:spcPts val="300"/>
                        </a:spcAft>
                      </a:pPr>
                      <a:r>
                        <a:rPr lang="en-GB" sz="1300" dirty="0">
                          <a:solidFill>
                            <a:srgbClr val="0D0D0D"/>
                          </a:solidFill>
                          <a:latin typeface="Calibri"/>
                          <a:ea typeface="Calibri"/>
                          <a:cs typeface="Calibri"/>
                        </a:rPr>
                        <a:t>The growth rate from 20 June to 20 September in terms of production in the Construction Industry is 2.2%. The growth is said to be driven by an increase in the demand from domestic households, but it was also partly offset by a reduced in investments in heavy and civil engineering construction projects.</a:t>
                      </a:r>
                      <a:endParaRPr lang="en-US" sz="1300" dirty="0">
                        <a:solidFill>
                          <a:srgbClr val="0D0D0D"/>
                        </a:solidFill>
                        <a:latin typeface="Calibri"/>
                        <a:ea typeface="Calibri"/>
                        <a:cs typeface="Calibri"/>
                      </a:endParaRPr>
                    </a:p>
                    <a:p>
                      <a:pPr marL="30480" marR="64770" indent="-9525" algn="r">
                        <a:lnSpc>
                          <a:spcPct val="115000"/>
                        </a:lnSpc>
                        <a:spcBef>
                          <a:spcPts val="600"/>
                        </a:spcBef>
                        <a:spcAft>
                          <a:spcPts val="600"/>
                        </a:spcAft>
                      </a:pPr>
                      <a:r>
                        <a:rPr lang="en-GB" sz="1300" i="1" dirty="0">
                          <a:solidFill>
                            <a:srgbClr val="0D0D0D"/>
                          </a:solidFill>
                          <a:latin typeface="Calibri"/>
                          <a:ea typeface="Calibri"/>
                          <a:cs typeface="Calibri"/>
                        </a:rPr>
                        <a:t>Australian Bureau of Statistics (September 2020) </a:t>
                      </a:r>
                      <a:r>
                        <a:rPr lang="en-GB" sz="1300" u="none" strike="noStrike" dirty="0">
                          <a:solidFill>
                            <a:srgbClr val="2E74B5"/>
                          </a:solidFill>
                          <a:latin typeface="Calibri"/>
                          <a:ea typeface="Calibri"/>
                          <a:cs typeface="Calibri"/>
                          <a:hlinkClick r:id="rId2"/>
                        </a:rPr>
                        <a:t>Australian National Accounts: National Income, Expenditure and Product</a:t>
                      </a:r>
                      <a:r>
                        <a:rPr lang="en-GB" sz="1300" i="1" dirty="0">
                          <a:solidFill>
                            <a:srgbClr val="2E74B5"/>
                          </a:solidFill>
                          <a:latin typeface="Calibri"/>
                          <a:ea typeface="Calibri"/>
                          <a:cs typeface="Calibri"/>
                        </a:rPr>
                        <a:t>, </a:t>
                      </a:r>
                      <a:r>
                        <a:rPr lang="en-GB" sz="1300" u="none" strike="noStrike" dirty="0">
                          <a:solidFill>
                            <a:srgbClr val="2E74B5"/>
                          </a:solidFill>
                          <a:latin typeface="Calibri"/>
                          <a:ea typeface="Calibri"/>
                          <a:cs typeface="Calibri"/>
                          <a:hlinkClick r:id="rId3"/>
                        </a:rPr>
                        <a:t>ABS Website</a:t>
                      </a:r>
                      <a:r>
                        <a:rPr lang="en-GB" sz="1300" i="1" dirty="0">
                          <a:solidFill>
                            <a:srgbClr val="2E74B5"/>
                          </a:solidFill>
                          <a:latin typeface="Calibri"/>
                          <a:ea typeface="Calibri"/>
                          <a:cs typeface="Calibri"/>
                        </a:rPr>
                        <a:t>, </a:t>
                      </a:r>
                      <a:r>
                        <a:rPr lang="en-GB" sz="1300" i="1" dirty="0">
                          <a:solidFill>
                            <a:srgbClr val="0D0D0D"/>
                          </a:solidFill>
                          <a:latin typeface="Calibri"/>
                          <a:ea typeface="Calibri"/>
                          <a:cs typeface="Calibri"/>
                        </a:rPr>
                        <a:t>accessed 10 December 2020.</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0" algn="ctr">
                        <a:lnSpc>
                          <a:spcPct val="115000"/>
                        </a:lnSpc>
                        <a:spcBef>
                          <a:spcPts val="600"/>
                        </a:spcBef>
                        <a:spcAft>
                          <a:spcPts val="600"/>
                        </a:spcAft>
                      </a:pPr>
                      <a:r>
                        <a:rPr lang="en-GB" sz="1300">
                          <a:solidFill>
                            <a:srgbClr val="0D0D0D"/>
                          </a:solidFill>
                          <a:latin typeface="Calibri"/>
                          <a:ea typeface="Calibri"/>
                          <a:cs typeface="Calibri"/>
                        </a:rPr>
                        <a:t>Wage Price Index</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300"/>
                        </a:spcBef>
                        <a:spcAft>
                          <a:spcPts val="300"/>
                        </a:spcAft>
                      </a:pPr>
                      <a:r>
                        <a:rPr lang="en-GB" sz="1300" dirty="0">
                          <a:solidFill>
                            <a:srgbClr val="0D0D0D"/>
                          </a:solidFill>
                          <a:latin typeface="Calibri"/>
                          <a:ea typeface="Calibri"/>
                          <a:cs typeface="Calibri"/>
                        </a:rPr>
                        <a:t>The annual change in the original and total hourly rates of pay, excluding bonuses in the construction industry increased by -0.9%.</a:t>
                      </a:r>
                      <a:endParaRPr lang="en-US" sz="1300" dirty="0">
                        <a:solidFill>
                          <a:srgbClr val="0D0D0D"/>
                        </a:solidFill>
                        <a:latin typeface="Calibri"/>
                        <a:ea typeface="Calibri"/>
                        <a:cs typeface="Calibri"/>
                      </a:endParaRPr>
                    </a:p>
                    <a:p>
                      <a:pPr marL="0" marR="64770" indent="0" algn="r">
                        <a:lnSpc>
                          <a:spcPct val="115000"/>
                        </a:lnSpc>
                        <a:spcBef>
                          <a:spcPts val="600"/>
                        </a:spcBef>
                        <a:spcAft>
                          <a:spcPts val="600"/>
                        </a:spcAft>
                      </a:pPr>
                      <a:r>
                        <a:rPr lang="en-GB" sz="1300" i="1" dirty="0">
                          <a:solidFill>
                            <a:srgbClr val="0D0D0D"/>
                          </a:solidFill>
                          <a:latin typeface="Calibri"/>
                          <a:ea typeface="Calibri"/>
                          <a:cs typeface="Calibri"/>
                        </a:rPr>
                        <a:t>Australian Bureau of Statistics (September 2020) </a:t>
                      </a:r>
                      <a:r>
                        <a:rPr lang="en-GB" sz="1300" i="1" u="none" strike="noStrike" dirty="0">
                          <a:solidFill>
                            <a:srgbClr val="2E74B5"/>
                          </a:solidFill>
                          <a:latin typeface="Calibri"/>
                          <a:ea typeface="Calibri"/>
                          <a:cs typeface="Calibri"/>
                          <a:hlinkClick r:id="rId4"/>
                        </a:rPr>
                        <a:t>Wage Price Index, Australia</a:t>
                      </a:r>
                      <a:r>
                        <a:rPr lang="en-GB" sz="1300" i="1" dirty="0">
                          <a:solidFill>
                            <a:srgbClr val="2E74B5"/>
                          </a:solidFill>
                          <a:latin typeface="Calibri"/>
                          <a:ea typeface="Calibri"/>
                          <a:cs typeface="Calibri"/>
                        </a:rPr>
                        <a:t>, </a:t>
                      </a:r>
                      <a:r>
                        <a:rPr lang="en-GB" sz="1300" u="none" strike="noStrike" dirty="0">
                          <a:solidFill>
                            <a:srgbClr val="2E74B5"/>
                          </a:solidFill>
                          <a:latin typeface="Calibri"/>
                          <a:ea typeface="Calibri"/>
                          <a:cs typeface="Calibri"/>
                          <a:hlinkClick r:id="rId3"/>
                        </a:rPr>
                        <a:t>ABS Website</a:t>
                      </a:r>
                      <a:r>
                        <a:rPr lang="en-GB" sz="1300" i="1" dirty="0">
                          <a:solidFill>
                            <a:srgbClr val="0D0D0D"/>
                          </a:solidFill>
                          <a:latin typeface="Calibri"/>
                          <a:ea typeface="Calibri"/>
                          <a:cs typeface="Calibri"/>
                        </a:rPr>
                        <a:t>, accessed 10 December 2020.</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98EAEA5F-2080-6E30-5FFD-A8BDA13050D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30</a:t>
            </a:fld>
            <a:endParaRPr lang="en-US" sz="900" dirty="0">
              <a:solidFill>
                <a:schemeClr val="tx2"/>
              </a:solidFill>
            </a:endParaRPr>
          </a:p>
        </p:txBody>
      </p:sp>
      <p:sp>
        <p:nvSpPr>
          <p:cNvPr id="4" name="Footer Placeholder 4">
            <a:extLst>
              <a:ext uri="{FF2B5EF4-FFF2-40B4-BE49-F238E27FC236}">
                <a16:creationId xmlns:a16="http://schemas.microsoft.com/office/drawing/2014/main" id="{5E8E81F8-2FBC-D230-490C-E6FF25A83A5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Industry Trends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562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Industry trend </a:t>
            </a:r>
            <a:r>
              <a:rPr lang="en-US" sz="2200" dirty="0">
                <a:ea typeface="Open Sans" pitchFamily="34" charset="0"/>
                <a:cs typeface="Open Sans" pitchFamily="34" charset="0"/>
              </a:rPr>
              <a:t>pertains to the current business patterns that occur in a specific industry. While the discussion for economic trends is focused on the changes in prices and production, the discussion for industry trends, on the other hand, will be focused on the current trends relating to the 'inner workings’ of the businesses engaged in a specific industry.</a:t>
            </a:r>
          </a:p>
        </p:txBody>
      </p:sp>
      <p:pic>
        <p:nvPicPr>
          <p:cNvPr id="7" name="Picture 6" descr="Close - up of a person using a computer&#10;&#10;Description automatically generated with medium confidence"/>
          <p:cNvPicPr/>
          <p:nvPr/>
        </p:nvPicPr>
        <p:blipFill>
          <a:blip r:embed="rId2" cstate="screen">
            <a:extLst>
              <a:ext uri="{28A0092B-C50C-407E-A947-70E740481C1C}">
                <a14:useLocalDpi xmlns:a14="http://schemas.microsoft.com/office/drawing/2010/main"/>
              </a:ext>
            </a:extLst>
          </a:blip>
          <a:stretch>
            <a:fillRect/>
          </a:stretch>
        </p:blipFill>
        <p:spPr>
          <a:xfrm>
            <a:off x="6752834" y="2131983"/>
            <a:ext cx="4234714" cy="3178147"/>
          </a:xfrm>
          <a:prstGeom prst="rect">
            <a:avLst/>
          </a:prstGeom>
        </p:spPr>
      </p:pic>
      <p:sp>
        <p:nvSpPr>
          <p:cNvPr id="3" name="Slide Number Placeholder 3">
            <a:extLst>
              <a:ext uri="{FF2B5EF4-FFF2-40B4-BE49-F238E27FC236}">
                <a16:creationId xmlns:a16="http://schemas.microsoft.com/office/drawing/2014/main" id="{E8A8A6ED-DB1D-F305-9463-E1785BC42DD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31</a:t>
            </a:fld>
            <a:endParaRPr lang="en-US" sz="900" dirty="0">
              <a:solidFill>
                <a:schemeClr val="tx2"/>
              </a:solidFill>
            </a:endParaRPr>
          </a:p>
        </p:txBody>
      </p:sp>
      <p:sp>
        <p:nvSpPr>
          <p:cNvPr id="4" name="Footer Placeholder 4">
            <a:extLst>
              <a:ext uri="{FF2B5EF4-FFF2-40B4-BE49-F238E27FC236}">
                <a16:creationId xmlns:a16="http://schemas.microsoft.com/office/drawing/2014/main" id="{45C4BB8B-C76B-A463-4D8D-77B9A5B05ED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Industry Trends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following are considered as industry trends: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The trend in technology </a:t>
            </a:r>
            <a:r>
              <a:rPr lang="en-US" sz="2200" dirty="0">
                <a:ea typeface="Open Sans" pitchFamily="34" charset="0"/>
                <a:cs typeface="Open Sans" pitchFamily="34" charset="0"/>
              </a:rPr>
              <a:t>– Trends in technology usually relates to how businesses take advantage of the current developments in technology. Examples of trends in technology are the following: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use of technology to market and deliver services online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use of new technology to generate sustainable energy and reduce energy consumption (e.g., solar panels)</a:t>
            </a:r>
          </a:p>
        </p:txBody>
      </p:sp>
      <p:sp>
        <p:nvSpPr>
          <p:cNvPr id="3" name="Slide Number Placeholder 3">
            <a:extLst>
              <a:ext uri="{FF2B5EF4-FFF2-40B4-BE49-F238E27FC236}">
                <a16:creationId xmlns:a16="http://schemas.microsoft.com/office/drawing/2014/main" id="{6A0E2AC5-14E6-F97B-6491-F1A6B498D91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32</a:t>
            </a:fld>
            <a:endParaRPr lang="en-US" sz="900" dirty="0">
              <a:solidFill>
                <a:schemeClr val="tx2"/>
              </a:solidFill>
            </a:endParaRPr>
          </a:p>
        </p:txBody>
      </p:sp>
      <p:sp>
        <p:nvSpPr>
          <p:cNvPr id="4" name="Footer Placeholder 4">
            <a:extLst>
              <a:ext uri="{FF2B5EF4-FFF2-40B4-BE49-F238E27FC236}">
                <a16:creationId xmlns:a16="http://schemas.microsoft.com/office/drawing/2014/main" id="{CC68BC91-F512-10C3-0985-C0C00105375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Industry Trends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Customer service trend </a:t>
            </a:r>
            <a:r>
              <a:rPr lang="en-US" sz="2200" dirty="0">
                <a:ea typeface="Open Sans" pitchFamily="34" charset="0"/>
                <a:cs typeface="Open Sans" pitchFamily="34" charset="0"/>
              </a:rPr>
              <a:t>– Trends in customer service may relate to how businesses in a specific industry provide assistance to their current and potential clients. Examples of trends in customer service may include: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providing automated customer service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providing customer service in different platforms (e.g. </a:t>
            </a:r>
            <a:r>
              <a:rPr lang="en-US" sz="2200" dirty="0" err="1">
                <a:ea typeface="Open Sans" pitchFamily="34" charset="0"/>
                <a:cs typeface="Open Sans" pitchFamily="34" charset="0"/>
              </a:rPr>
              <a:t>Facebook</a:t>
            </a:r>
            <a:r>
              <a:rPr lang="en-US" sz="2200" dirty="0">
                <a:ea typeface="Open Sans" pitchFamily="34" charset="0"/>
                <a:cs typeface="Open Sans" pitchFamily="34" charset="0"/>
              </a:rPr>
              <a:t>, Twitter, Gmail)</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The trend in terms of market size </a:t>
            </a:r>
            <a:r>
              <a:rPr lang="en-US" sz="2200" dirty="0">
                <a:ea typeface="Open Sans" pitchFamily="34" charset="0"/>
                <a:cs typeface="Open Sans" pitchFamily="34" charset="0"/>
              </a:rPr>
              <a:t>– Market size pertains to the number of potential consumers in the industry. If there was a decrease in the current market size, the business could expect that obtaining new clients will be more difficult than usual.</a:t>
            </a:r>
          </a:p>
        </p:txBody>
      </p:sp>
      <p:sp>
        <p:nvSpPr>
          <p:cNvPr id="3" name="Slide Number Placeholder 3">
            <a:extLst>
              <a:ext uri="{FF2B5EF4-FFF2-40B4-BE49-F238E27FC236}">
                <a16:creationId xmlns:a16="http://schemas.microsoft.com/office/drawing/2014/main" id="{B2C1F0F4-BDB9-6B8B-8C36-C3318690B77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33</a:t>
            </a:fld>
            <a:endParaRPr lang="en-US" sz="900" dirty="0">
              <a:solidFill>
                <a:schemeClr val="tx2"/>
              </a:solidFill>
            </a:endParaRPr>
          </a:p>
        </p:txBody>
      </p:sp>
      <p:sp>
        <p:nvSpPr>
          <p:cNvPr id="4" name="Footer Placeholder 4">
            <a:extLst>
              <a:ext uri="{FF2B5EF4-FFF2-40B4-BE49-F238E27FC236}">
                <a16:creationId xmlns:a16="http://schemas.microsoft.com/office/drawing/2014/main" id="{08976479-E65C-B9C8-3CD9-06F43490AF1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Industry Trends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Trends in managing the finances of a business </a:t>
            </a:r>
            <a:r>
              <a:rPr lang="en-US" sz="2200" dirty="0">
                <a:ea typeface="Open Sans" pitchFamily="34" charset="0"/>
                <a:cs typeface="Open Sans" pitchFamily="34" charset="0"/>
              </a:rPr>
              <a:t>– There could be a lot of aspects that can relate to the trends in finance. Some may include changes in required financial reporting, new financial models, new financial strategies, etc. </a:t>
            </a:r>
          </a:p>
        </p:txBody>
      </p:sp>
      <p:pic>
        <p:nvPicPr>
          <p:cNvPr id="7" name="Picture 6" descr="A picture containing graphical user interface&#10;&#10;Description automatically generated"/>
          <p:cNvPicPr/>
          <p:nvPr/>
        </p:nvPicPr>
        <p:blipFill>
          <a:blip r:embed="rId2" cstate="screen">
            <a:extLst>
              <a:ext uri="{28A0092B-C50C-407E-A947-70E740481C1C}">
                <a14:useLocalDpi xmlns:a14="http://schemas.microsoft.com/office/drawing/2010/main"/>
              </a:ext>
            </a:extLst>
          </a:blip>
          <a:stretch>
            <a:fillRect/>
          </a:stretch>
        </p:blipFill>
        <p:spPr>
          <a:xfrm>
            <a:off x="3454749" y="3238659"/>
            <a:ext cx="5223510" cy="2740425"/>
          </a:xfrm>
          <a:prstGeom prst="rect">
            <a:avLst/>
          </a:prstGeom>
        </p:spPr>
      </p:pic>
      <p:sp>
        <p:nvSpPr>
          <p:cNvPr id="3" name="Slide Number Placeholder 3">
            <a:extLst>
              <a:ext uri="{FF2B5EF4-FFF2-40B4-BE49-F238E27FC236}">
                <a16:creationId xmlns:a16="http://schemas.microsoft.com/office/drawing/2014/main" id="{90D83D2B-4E31-95D7-2861-295E0ECB20E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34</a:t>
            </a:fld>
            <a:endParaRPr lang="en-US" sz="900" dirty="0">
              <a:solidFill>
                <a:schemeClr val="tx2"/>
              </a:solidFill>
            </a:endParaRPr>
          </a:p>
        </p:txBody>
      </p:sp>
      <p:sp>
        <p:nvSpPr>
          <p:cNvPr id="4" name="Footer Placeholder 4">
            <a:extLst>
              <a:ext uri="{FF2B5EF4-FFF2-40B4-BE49-F238E27FC236}">
                <a16:creationId xmlns:a16="http://schemas.microsoft.com/office/drawing/2014/main" id="{1B6D734F-03AC-0494-A1BB-D49F576DCD6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Importance of Remaining Up to Date with Economic and Industry Trends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Remaining up to date with economic and industry trends is important in the business in so many ways. Businesses are only able to thrive in the long term by being flexible with the demands of changing times. By remaining up to date with economic and industry trends, you can help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maintaining its competitive advantage in the market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anticipate shortcomings and risks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plan set of measures to mitigate risks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identify new opportunities for the business</a:t>
            </a:r>
          </a:p>
        </p:txBody>
      </p:sp>
      <p:sp>
        <p:nvSpPr>
          <p:cNvPr id="3" name="Slide Number Placeholder 3">
            <a:extLst>
              <a:ext uri="{FF2B5EF4-FFF2-40B4-BE49-F238E27FC236}">
                <a16:creationId xmlns:a16="http://schemas.microsoft.com/office/drawing/2014/main" id="{F5DBF7F1-A662-D284-6F2A-F3F2524E080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35</a:t>
            </a:fld>
            <a:endParaRPr lang="en-US" sz="900" dirty="0">
              <a:solidFill>
                <a:schemeClr val="tx2"/>
              </a:solidFill>
            </a:endParaRPr>
          </a:p>
        </p:txBody>
      </p:sp>
      <p:sp>
        <p:nvSpPr>
          <p:cNvPr id="4" name="Footer Placeholder 4">
            <a:extLst>
              <a:ext uri="{FF2B5EF4-FFF2-40B4-BE49-F238E27FC236}">
                <a16:creationId xmlns:a16="http://schemas.microsoft.com/office/drawing/2014/main" id="{3951360B-E5FD-2DEA-B2B4-3747BA8A552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Key Government Sources for Industry Information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industry information that you gather must come from reliable sources such as different government bodies. Fortunately, many government bodies </a:t>
            </a:r>
            <a:r>
              <a:rPr lang="en-US" sz="1800" dirty="0" err="1">
                <a:ea typeface="Open Sans" pitchFamily="34" charset="0"/>
                <a:cs typeface="Open Sans" pitchFamily="34" charset="0"/>
              </a:rPr>
              <a:t>recognise</a:t>
            </a:r>
            <a:r>
              <a:rPr lang="en-US" sz="1800" dirty="0">
                <a:ea typeface="Open Sans" pitchFamily="34" charset="0"/>
                <a:cs typeface="Open Sans" pitchFamily="34" charset="0"/>
              </a:rPr>
              <a:t> their responsibility in providing the public useful industry information and continue to upload reliable resources on their official websites. You may check the website of the following government bodies when gathering industry information:</a:t>
            </a:r>
          </a:p>
        </p:txBody>
      </p:sp>
      <p:graphicFrame>
        <p:nvGraphicFramePr>
          <p:cNvPr id="8" name="Table 7"/>
          <p:cNvGraphicFramePr>
            <a:graphicFrameLocks noGrp="1"/>
          </p:cNvGraphicFramePr>
          <p:nvPr/>
        </p:nvGraphicFramePr>
        <p:xfrm>
          <a:off x="1198148" y="3318386"/>
          <a:ext cx="10069620" cy="2761050"/>
        </p:xfrm>
        <a:graphic>
          <a:graphicData uri="http://schemas.openxmlformats.org/drawingml/2006/table">
            <a:tbl>
              <a:tblPr/>
              <a:tblGrid>
                <a:gridCol w="2527457">
                  <a:extLst>
                    <a:ext uri="{9D8B030D-6E8A-4147-A177-3AD203B41FA5}">
                      <a16:colId xmlns:a16="http://schemas.microsoft.com/office/drawing/2014/main" val="20000"/>
                    </a:ext>
                  </a:extLst>
                </a:gridCol>
                <a:gridCol w="4591416">
                  <a:extLst>
                    <a:ext uri="{9D8B030D-6E8A-4147-A177-3AD203B41FA5}">
                      <a16:colId xmlns:a16="http://schemas.microsoft.com/office/drawing/2014/main" val="20001"/>
                    </a:ext>
                  </a:extLst>
                </a:gridCol>
                <a:gridCol w="2950747">
                  <a:extLst>
                    <a:ext uri="{9D8B030D-6E8A-4147-A177-3AD203B41FA5}">
                      <a16:colId xmlns:a16="http://schemas.microsoft.com/office/drawing/2014/main" val="20002"/>
                    </a:ext>
                  </a:extLst>
                </a:gridCol>
              </a:tblGrid>
              <a:tr h="298245">
                <a:tc>
                  <a:txBody>
                    <a:bodyPr/>
                    <a:lstStyle/>
                    <a:p>
                      <a:pPr marL="0" marR="64135" indent="0" algn="ctr">
                        <a:lnSpc>
                          <a:spcPct val="115000"/>
                        </a:lnSpc>
                        <a:spcBef>
                          <a:spcPts val="600"/>
                        </a:spcBef>
                        <a:spcAft>
                          <a:spcPts val="600"/>
                        </a:spcAft>
                      </a:pPr>
                      <a:r>
                        <a:rPr lang="en-GB" sz="1300" b="1" dirty="0">
                          <a:solidFill>
                            <a:srgbClr val="0D0D0D"/>
                          </a:solidFill>
                          <a:latin typeface="Calibri"/>
                          <a:ea typeface="Calibri"/>
                          <a:cs typeface="Calibri"/>
                        </a:rPr>
                        <a:t>Government Body</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300" b="1">
                          <a:solidFill>
                            <a:srgbClr val="0D0D0D"/>
                          </a:solidFill>
                          <a:latin typeface="Calibri"/>
                          <a:ea typeface="Calibri"/>
                          <a:cs typeface="Calibri"/>
                        </a:rPr>
                        <a:t>About the Government Body</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300" b="1">
                          <a:solidFill>
                            <a:srgbClr val="0D0D0D"/>
                          </a:solidFill>
                          <a:latin typeface="Calibri"/>
                          <a:ea typeface="Calibri"/>
                          <a:cs typeface="Calibri"/>
                        </a:rPr>
                        <a:t>Link to Their Resources</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894735">
                <a:tc>
                  <a:txBody>
                    <a:bodyPr/>
                    <a:lstStyle/>
                    <a:p>
                      <a:pPr marL="0" marR="64135" indent="0">
                        <a:lnSpc>
                          <a:spcPct val="115000"/>
                        </a:lnSpc>
                        <a:spcBef>
                          <a:spcPts val="600"/>
                        </a:spcBef>
                        <a:spcAft>
                          <a:spcPts val="600"/>
                        </a:spcAft>
                      </a:pPr>
                      <a:r>
                        <a:rPr lang="en-GB" sz="1300">
                          <a:solidFill>
                            <a:srgbClr val="0D0D0D"/>
                          </a:solidFill>
                          <a:latin typeface="Calibri"/>
                          <a:ea typeface="Calibri"/>
                          <a:cs typeface="Calibri"/>
                        </a:rPr>
                        <a:t>Australian Building and Construction Commission</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just">
                        <a:lnSpc>
                          <a:spcPct val="115000"/>
                        </a:lnSpc>
                        <a:spcBef>
                          <a:spcPts val="600"/>
                        </a:spcBef>
                        <a:spcAft>
                          <a:spcPts val="600"/>
                        </a:spcAft>
                      </a:pPr>
                      <a:r>
                        <a:rPr lang="en-GB" sz="1300">
                          <a:solidFill>
                            <a:srgbClr val="0D0D0D"/>
                          </a:solidFill>
                          <a:latin typeface="Calibri"/>
                          <a:ea typeface="Calibri"/>
                          <a:cs typeface="Calibri"/>
                        </a:rPr>
                        <a:t>The objective of the Australian Building and Construction Commission is to ensure that the building and construction industry continues to be fair, efficient, and productive.</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300" u="none" strike="noStrike" dirty="0">
                          <a:solidFill>
                            <a:srgbClr val="2E74B5"/>
                          </a:solidFill>
                          <a:latin typeface="Calibri"/>
                          <a:ea typeface="Calibri"/>
                          <a:cs typeface="Calibri"/>
                          <a:hlinkClick r:id="rId2"/>
                        </a:rPr>
                        <a:t>Australian Building and Construction Commission website</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596491">
                <a:tc>
                  <a:txBody>
                    <a:bodyPr/>
                    <a:lstStyle/>
                    <a:p>
                      <a:pPr marL="0" marR="64135" indent="0">
                        <a:lnSpc>
                          <a:spcPct val="115000"/>
                        </a:lnSpc>
                        <a:spcBef>
                          <a:spcPts val="600"/>
                        </a:spcBef>
                        <a:spcAft>
                          <a:spcPts val="600"/>
                        </a:spcAft>
                      </a:pPr>
                      <a:r>
                        <a:rPr lang="en-GB" sz="1300">
                          <a:solidFill>
                            <a:srgbClr val="0D0D0D"/>
                          </a:solidFill>
                          <a:latin typeface="Calibri"/>
                          <a:ea typeface="Calibri"/>
                          <a:cs typeface="Calibri"/>
                        </a:rPr>
                        <a:t>Department of Industry, Science, Energy and Resources</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just">
                        <a:lnSpc>
                          <a:spcPct val="115000"/>
                        </a:lnSpc>
                        <a:spcBef>
                          <a:spcPts val="600"/>
                        </a:spcBef>
                        <a:spcAft>
                          <a:spcPts val="600"/>
                        </a:spcAft>
                      </a:pPr>
                      <a:r>
                        <a:rPr lang="en-GB" sz="1300">
                          <a:solidFill>
                            <a:srgbClr val="0D0D0D"/>
                          </a:solidFill>
                          <a:latin typeface="Calibri"/>
                          <a:ea typeface="Calibri"/>
                          <a:cs typeface="Calibri"/>
                        </a:rPr>
                        <a:t>The Department of Industry, Science, Energy and Resources intends to promote economic growth and job creation in Australia.</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300" u="none" strike="noStrike">
                          <a:solidFill>
                            <a:srgbClr val="2E74B5"/>
                          </a:solidFill>
                          <a:latin typeface="Calibri"/>
                          <a:ea typeface="Calibri"/>
                          <a:cs typeface="Calibri"/>
                          <a:hlinkClick r:id="rId3"/>
                        </a:rPr>
                        <a:t>Department of Industry, Science, Energy and Resources website</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894735">
                <a:tc>
                  <a:txBody>
                    <a:bodyPr/>
                    <a:lstStyle/>
                    <a:p>
                      <a:pPr marL="0" marR="64135" indent="0">
                        <a:lnSpc>
                          <a:spcPct val="115000"/>
                        </a:lnSpc>
                        <a:spcBef>
                          <a:spcPts val="600"/>
                        </a:spcBef>
                        <a:spcAft>
                          <a:spcPts val="600"/>
                        </a:spcAft>
                      </a:pPr>
                      <a:r>
                        <a:rPr lang="en-GB" sz="1300">
                          <a:solidFill>
                            <a:srgbClr val="0D0D0D"/>
                          </a:solidFill>
                          <a:latin typeface="Calibri"/>
                          <a:ea typeface="Calibri"/>
                          <a:cs typeface="Calibri"/>
                        </a:rPr>
                        <a:t>Australian Bureau of Statistics</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just">
                        <a:lnSpc>
                          <a:spcPct val="115000"/>
                        </a:lnSpc>
                        <a:spcBef>
                          <a:spcPts val="600"/>
                        </a:spcBef>
                        <a:spcAft>
                          <a:spcPts val="600"/>
                        </a:spcAft>
                      </a:pPr>
                      <a:r>
                        <a:rPr lang="en-GB" sz="1300">
                          <a:solidFill>
                            <a:srgbClr val="0D0D0D"/>
                          </a:solidFill>
                          <a:latin typeface="Calibri"/>
                          <a:ea typeface="Calibri"/>
                          <a:cs typeface="Calibri"/>
                        </a:rPr>
                        <a:t>The Australian Bureau of Statistics is the national statistical agency in Australia that provides statistical information on matters concerning the economy, social issues, environment, population and the like. </a:t>
                      </a:r>
                      <a:endParaRPr lang="en-US" sz="13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300" u="none" strike="noStrike" dirty="0">
                          <a:solidFill>
                            <a:srgbClr val="2E74B5"/>
                          </a:solidFill>
                          <a:latin typeface="Calibri"/>
                          <a:ea typeface="Calibri"/>
                          <a:cs typeface="Calibri"/>
                          <a:hlinkClick r:id="rId4"/>
                        </a:rPr>
                        <a:t>Australian Bureau of Statistics website</a:t>
                      </a:r>
                      <a:endParaRPr lang="en-US" sz="13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2DCC0160-9BFB-9B69-EC36-67E0BADB964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36</a:t>
            </a:fld>
            <a:endParaRPr lang="en-US" sz="900" dirty="0">
              <a:solidFill>
                <a:schemeClr val="tx2"/>
              </a:solidFill>
            </a:endParaRPr>
          </a:p>
        </p:txBody>
      </p:sp>
      <p:sp>
        <p:nvSpPr>
          <p:cNvPr id="4" name="Footer Placeholder 4">
            <a:extLst>
              <a:ext uri="{FF2B5EF4-FFF2-40B4-BE49-F238E27FC236}">
                <a16:creationId xmlns:a16="http://schemas.microsoft.com/office/drawing/2014/main" id="{FEE59649-97C4-5D1A-F007-92D6BF2A365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1.2 </a:t>
            </a:r>
            <a:r>
              <a:rPr lang="en-US" sz="40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Recognise</a:t>
            </a:r>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 Areas of the Business Requiring Expert Advice and Assistance to Meet Compliance</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Overview</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is important for you to know that in order to properly execute your role in managing the finances of a construction business, you will have to liaise with the experts from other </a:t>
            </a:r>
            <a:r>
              <a:rPr lang="en-US" sz="2200" dirty="0" err="1">
                <a:ea typeface="Open Sans" pitchFamily="34" charset="0"/>
                <a:cs typeface="Open Sans" pitchFamily="34" charset="0"/>
              </a:rPr>
              <a:t>specialised</a:t>
            </a:r>
            <a:r>
              <a:rPr lang="en-US" sz="2200" dirty="0">
                <a:ea typeface="Open Sans" pitchFamily="34" charset="0"/>
                <a:cs typeface="Open Sans" pitchFamily="34" charset="0"/>
              </a:rPr>
              <a:t> fields such as: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Project Cost Estimation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Taxation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Payroll</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Accounting/Financial Reporting/Bookkeeping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Legal</a:t>
            </a:r>
          </a:p>
        </p:txBody>
      </p:sp>
      <p:sp>
        <p:nvSpPr>
          <p:cNvPr id="3" name="Slide Number Placeholder 3">
            <a:extLst>
              <a:ext uri="{FF2B5EF4-FFF2-40B4-BE49-F238E27FC236}">
                <a16:creationId xmlns:a16="http://schemas.microsoft.com/office/drawing/2014/main" id="{63A35DB6-57E2-20CC-FDE3-2060F0C9A43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37</a:t>
            </a:fld>
            <a:endParaRPr lang="en-US" sz="900" dirty="0">
              <a:solidFill>
                <a:schemeClr val="tx2"/>
              </a:solidFill>
            </a:endParaRPr>
          </a:p>
        </p:txBody>
      </p:sp>
      <p:sp>
        <p:nvSpPr>
          <p:cNvPr id="4" name="Footer Placeholder 4">
            <a:extLst>
              <a:ext uri="{FF2B5EF4-FFF2-40B4-BE49-F238E27FC236}">
                <a16:creationId xmlns:a16="http://schemas.microsoft.com/office/drawing/2014/main" id="{BD62C713-0883-7D66-9530-CE1762DC3D5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Project Cost Estimation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Quantity surveyors are the ones considered to be experts in the field of project cost estimation. Quantity surveyors </a:t>
            </a:r>
            <a:r>
              <a:rPr lang="en-US" sz="2200" dirty="0" err="1">
                <a:ea typeface="Open Sans" pitchFamily="34" charset="0"/>
                <a:cs typeface="Open Sans" pitchFamily="34" charset="0"/>
              </a:rPr>
              <a:t>specialise</a:t>
            </a:r>
            <a:r>
              <a:rPr lang="en-US" sz="2200" dirty="0">
                <a:ea typeface="Open Sans" pitchFamily="34" charset="0"/>
                <a:cs typeface="Open Sans" pitchFamily="34" charset="0"/>
              </a:rPr>
              <a:t> in providing reliable cost estimates useful in determining depreciation for tax purposes, and replacement costs for insurance purposes. They are usually the ones who have the required skills and knowledge to provide accurate and detailed cost summaries. You can definitely ask for their assistance every time you need to prepare a construction schedule. </a:t>
            </a:r>
          </a:p>
        </p:txBody>
      </p:sp>
      <p:sp>
        <p:nvSpPr>
          <p:cNvPr id="3" name="Slide Number Placeholder 3">
            <a:extLst>
              <a:ext uri="{FF2B5EF4-FFF2-40B4-BE49-F238E27FC236}">
                <a16:creationId xmlns:a16="http://schemas.microsoft.com/office/drawing/2014/main" id="{BA3FA4B2-116B-E312-BCA7-08780426A8F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38</a:t>
            </a:fld>
            <a:endParaRPr lang="en-US" sz="900" dirty="0">
              <a:solidFill>
                <a:schemeClr val="tx2"/>
              </a:solidFill>
            </a:endParaRPr>
          </a:p>
        </p:txBody>
      </p:sp>
      <p:sp>
        <p:nvSpPr>
          <p:cNvPr id="4" name="Footer Placeholder 4">
            <a:extLst>
              <a:ext uri="{FF2B5EF4-FFF2-40B4-BE49-F238E27FC236}">
                <a16:creationId xmlns:a16="http://schemas.microsoft.com/office/drawing/2014/main" id="{561ABD7D-62B6-9857-35EF-C6E82CFEA16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Taxation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Tax professionals are considered experts in the field of taxation and they can help you ensure that the business complies with the provisions of different tax legislation and with the regulations of the Australian Taxation Office (ATO). Tax professionals </a:t>
            </a:r>
            <a:r>
              <a:rPr lang="en-US" sz="2200" dirty="0" err="1">
                <a:ea typeface="Open Sans" pitchFamily="34" charset="0"/>
                <a:cs typeface="Open Sans" pitchFamily="34" charset="0"/>
              </a:rPr>
              <a:t>specialise</a:t>
            </a:r>
            <a:r>
              <a:rPr lang="en-US" sz="2200" dirty="0">
                <a:ea typeface="Open Sans" pitchFamily="34" charset="0"/>
                <a:cs typeface="Open Sans" pitchFamily="34" charset="0"/>
              </a:rPr>
              <a:t> in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working out the business entitlements under relevant tax laws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working out the business’s taxable income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preparing tax returns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lodging tax returns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representing the business in its dealings with the Australian Taxation Office (ATO)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identifying the obligations of the business with ATO </a:t>
            </a:r>
          </a:p>
        </p:txBody>
      </p:sp>
      <p:sp>
        <p:nvSpPr>
          <p:cNvPr id="3" name="Slide Number Placeholder 3">
            <a:extLst>
              <a:ext uri="{FF2B5EF4-FFF2-40B4-BE49-F238E27FC236}">
                <a16:creationId xmlns:a16="http://schemas.microsoft.com/office/drawing/2014/main" id="{32C9AAE1-1B06-16C5-3FDF-A97B7BAA52D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39</a:t>
            </a:fld>
            <a:endParaRPr lang="en-US" sz="900" dirty="0">
              <a:solidFill>
                <a:schemeClr val="tx2"/>
              </a:solidFill>
            </a:endParaRPr>
          </a:p>
        </p:txBody>
      </p:sp>
      <p:sp>
        <p:nvSpPr>
          <p:cNvPr id="4" name="Footer Placeholder 4">
            <a:extLst>
              <a:ext uri="{FF2B5EF4-FFF2-40B4-BE49-F238E27FC236}">
                <a16:creationId xmlns:a16="http://schemas.microsoft.com/office/drawing/2014/main" id="{BED4F930-C6F5-4401-08D4-EEFA3D3BBE0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Payroll</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Professionals who </a:t>
            </a:r>
            <a:r>
              <a:rPr lang="en-US" sz="2200" dirty="0" err="1">
                <a:ea typeface="Open Sans" pitchFamily="34" charset="0"/>
                <a:cs typeface="Open Sans" pitchFamily="34" charset="0"/>
              </a:rPr>
              <a:t>specialise</a:t>
            </a:r>
            <a:r>
              <a:rPr lang="en-US" sz="2200" dirty="0">
                <a:ea typeface="Open Sans" pitchFamily="34" charset="0"/>
                <a:cs typeface="Open Sans" pitchFamily="34" charset="0"/>
              </a:rPr>
              <a:t> in this business area can help the business do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process payroll transactions (pay run)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collect and gather payroll data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perform calculations related to net pay, PAYG withholding, superannuation contributions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resolve payroll discrepancies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 employees in a timely manner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remit PAYG withholdings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submit required payroll reports to regulatory authorities</a:t>
            </a:r>
          </a:p>
        </p:txBody>
      </p:sp>
      <p:sp>
        <p:nvSpPr>
          <p:cNvPr id="3" name="Slide Number Placeholder 3">
            <a:extLst>
              <a:ext uri="{FF2B5EF4-FFF2-40B4-BE49-F238E27FC236}">
                <a16:creationId xmlns:a16="http://schemas.microsoft.com/office/drawing/2014/main" id="{0B43C8FB-3F2B-DD8D-0759-21918B2F50D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40</a:t>
            </a:fld>
            <a:endParaRPr lang="en-US" sz="900" dirty="0">
              <a:solidFill>
                <a:schemeClr val="tx2"/>
              </a:solidFill>
            </a:endParaRPr>
          </a:p>
        </p:txBody>
      </p:sp>
      <p:sp>
        <p:nvSpPr>
          <p:cNvPr id="4" name="Footer Placeholder 4">
            <a:extLst>
              <a:ext uri="{FF2B5EF4-FFF2-40B4-BE49-F238E27FC236}">
                <a16:creationId xmlns:a16="http://schemas.microsoft.com/office/drawing/2014/main" id="{A22AD06E-51FB-1799-8508-5C1CB42A708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Accounting/Financial Reporting/Bookkeeping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Professionals </a:t>
            </a:r>
            <a:r>
              <a:rPr lang="en-US" sz="2200" dirty="0" err="1">
                <a:ea typeface="Open Sans" pitchFamily="34" charset="0"/>
                <a:cs typeface="Open Sans" pitchFamily="34" charset="0"/>
              </a:rPr>
              <a:t>practising</a:t>
            </a:r>
            <a:r>
              <a:rPr lang="en-US" sz="2200" dirty="0">
                <a:ea typeface="Open Sans" pitchFamily="34" charset="0"/>
                <a:cs typeface="Open Sans" pitchFamily="34" charset="0"/>
              </a:rPr>
              <a:t> in the field of accounting can help the business comply with its record-keeping and reporting obligations to regulatory bodies such as the Australian Securities and Investments Commission (ASIC), Australian Securities Exchange (ASX), and as well as with Australian Taxation Office (ATO). Accountants </a:t>
            </a:r>
            <a:r>
              <a:rPr lang="en-US" sz="2200" dirty="0" err="1">
                <a:ea typeface="Open Sans" pitchFamily="34" charset="0"/>
                <a:cs typeface="Open Sans" pitchFamily="34" charset="0"/>
              </a:rPr>
              <a:t>specialise</a:t>
            </a:r>
            <a:r>
              <a:rPr lang="en-US" sz="2200" dirty="0">
                <a:ea typeface="Open Sans" pitchFamily="34" charset="0"/>
                <a:cs typeface="Open Sans" pitchFamily="34" charset="0"/>
              </a:rPr>
              <a:t> in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bookkeeping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financial statements preparation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financial statements analysis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financial management reports preparation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err="1">
                <a:ea typeface="Open Sans" pitchFamily="34" charset="0"/>
                <a:cs typeface="Open Sans" pitchFamily="34" charset="0"/>
              </a:rPr>
              <a:t>lodgement</a:t>
            </a:r>
            <a:r>
              <a:rPr lang="en-US" sz="2200" dirty="0">
                <a:ea typeface="Open Sans" pitchFamily="34" charset="0"/>
                <a:cs typeface="Open Sans" pitchFamily="34" charset="0"/>
              </a:rPr>
              <a:t> of financial reports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conducting business audits</a:t>
            </a:r>
          </a:p>
        </p:txBody>
      </p:sp>
      <p:sp>
        <p:nvSpPr>
          <p:cNvPr id="3" name="Slide Number Placeholder 3">
            <a:extLst>
              <a:ext uri="{FF2B5EF4-FFF2-40B4-BE49-F238E27FC236}">
                <a16:creationId xmlns:a16="http://schemas.microsoft.com/office/drawing/2014/main" id="{55FC922A-691D-2DAF-1A2B-44CCA51D8E6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41</a:t>
            </a:fld>
            <a:endParaRPr lang="en-US" sz="900" dirty="0">
              <a:solidFill>
                <a:schemeClr val="tx2"/>
              </a:solidFill>
            </a:endParaRPr>
          </a:p>
        </p:txBody>
      </p:sp>
      <p:sp>
        <p:nvSpPr>
          <p:cNvPr id="4" name="Footer Placeholder 4">
            <a:extLst>
              <a:ext uri="{FF2B5EF4-FFF2-40B4-BE49-F238E27FC236}">
                <a16:creationId xmlns:a16="http://schemas.microsoft.com/office/drawing/2014/main" id="{B4190DF4-A2F1-F925-05E9-1C4AC18D3FE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Legal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Most large companies have a separate department that would be tasked to deal with legal matters. Professionals working in this department can help the business with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interpret the terms of the contract, insurance policies, loan agreements, etc.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provide advice regarding the legal options of the business in terms of recovering debts of the clients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represent the business and coordinate in meetings involving legal matters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help the business in monitoring legal compliance of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prepare contracts and other legal documents</a:t>
            </a:r>
          </a:p>
        </p:txBody>
      </p:sp>
      <p:sp>
        <p:nvSpPr>
          <p:cNvPr id="3" name="Slide Number Placeholder 3">
            <a:extLst>
              <a:ext uri="{FF2B5EF4-FFF2-40B4-BE49-F238E27FC236}">
                <a16:creationId xmlns:a16="http://schemas.microsoft.com/office/drawing/2014/main" id="{57B6ADCE-477B-1238-6F2A-7AF0A54B874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42</a:t>
            </a:fld>
            <a:endParaRPr lang="en-US" sz="900" dirty="0">
              <a:solidFill>
                <a:schemeClr val="tx2"/>
              </a:solidFill>
            </a:endParaRPr>
          </a:p>
        </p:txBody>
      </p:sp>
      <p:sp>
        <p:nvSpPr>
          <p:cNvPr id="4" name="Footer Placeholder 4">
            <a:extLst>
              <a:ext uri="{FF2B5EF4-FFF2-40B4-BE49-F238E27FC236}">
                <a16:creationId xmlns:a16="http://schemas.microsoft.com/office/drawing/2014/main" id="{D8AFEF86-62B6-833B-9A9C-82AC9AF9248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27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1.3 Establish Business Systems and Programs to Manage Business Financial Requirements and Remain Up to Date and Compliant with Industry and Business Changes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Business Systems for Managing Financial Requirements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the context of this chapter, ‘system’ is defined as a set of policies and procedures adhered to in performing a particular function (e.g., accounting system). Accordingly, we define the terms policies and procedure as follows: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policies</a:t>
            </a:r>
            <a:r>
              <a:rPr lang="en-US" sz="2200" dirty="0">
                <a:ea typeface="Open Sans" pitchFamily="34" charset="0"/>
                <a:cs typeface="Open Sans" pitchFamily="34" charset="0"/>
              </a:rPr>
              <a:t> – the principles or rules that must be adhered to by the individuals within the </a:t>
            </a:r>
            <a:r>
              <a:rPr lang="en-US" sz="2200" dirty="0" err="1">
                <a:ea typeface="Open Sans" pitchFamily="34" charset="0"/>
                <a:cs typeface="Open Sans" pitchFamily="34" charset="0"/>
              </a:rPr>
              <a:t>organisation</a:t>
            </a: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procedure</a:t>
            </a:r>
            <a:r>
              <a:rPr lang="en-US" sz="2200" dirty="0">
                <a:ea typeface="Open Sans" pitchFamily="34" charset="0"/>
                <a:cs typeface="Open Sans" pitchFamily="34" charset="0"/>
              </a:rPr>
              <a:t> – the mandatory way of doing something</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One should be able to effectively establish a system for managing business finances by developing different sets of policies and procedures. You may develop a different set of policies and procedures for different aspects of business finance. For instance, you can develop sets of policies and procedures for payroll, taxation, accounting, treasury, etc. </a:t>
            </a:r>
          </a:p>
        </p:txBody>
      </p:sp>
      <p:sp>
        <p:nvSpPr>
          <p:cNvPr id="3" name="Slide Number Placeholder 3">
            <a:extLst>
              <a:ext uri="{FF2B5EF4-FFF2-40B4-BE49-F238E27FC236}">
                <a16:creationId xmlns:a16="http://schemas.microsoft.com/office/drawing/2014/main" id="{15EB2257-B631-C69E-FE46-1D98DA0235E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43</a:t>
            </a:fld>
            <a:endParaRPr lang="en-US" sz="900" dirty="0">
              <a:solidFill>
                <a:schemeClr val="tx2"/>
              </a:solidFill>
            </a:endParaRPr>
          </a:p>
        </p:txBody>
      </p:sp>
      <p:sp>
        <p:nvSpPr>
          <p:cNvPr id="4" name="Footer Placeholder 4">
            <a:extLst>
              <a:ext uri="{FF2B5EF4-FFF2-40B4-BE49-F238E27FC236}">
                <a16:creationId xmlns:a16="http://schemas.microsoft.com/office/drawing/2014/main" id="{78ADA9B8-A1BC-4715-DF36-CEBBE1C156E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Establishing a System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effectively establish a system in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one must: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Develop a set of policies and procedures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Prepare the ‘Policies and Procedures’ template. Most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follow a </a:t>
            </a:r>
            <a:r>
              <a:rPr lang="en-US" sz="2200" dirty="0" err="1">
                <a:ea typeface="Open Sans" pitchFamily="34" charset="0"/>
                <a:cs typeface="Open Sans" pitchFamily="34" charset="0"/>
              </a:rPr>
              <a:t>standardised</a:t>
            </a:r>
            <a:r>
              <a:rPr lang="en-US" sz="2200" dirty="0">
                <a:ea typeface="Open Sans" pitchFamily="34" charset="0"/>
                <a:cs typeface="Open Sans" pitchFamily="34" charset="0"/>
              </a:rPr>
              <a:t> format for this document. A </a:t>
            </a:r>
            <a:r>
              <a:rPr lang="en-US" sz="2200" dirty="0" err="1">
                <a:ea typeface="Open Sans" pitchFamily="34" charset="0"/>
                <a:cs typeface="Open Sans" pitchFamily="34" charset="0"/>
              </a:rPr>
              <a:t>standardised</a:t>
            </a:r>
            <a:r>
              <a:rPr lang="en-US" sz="2200" dirty="0">
                <a:ea typeface="Open Sans" pitchFamily="34" charset="0"/>
                <a:cs typeface="Open Sans" pitchFamily="34" charset="0"/>
              </a:rPr>
              <a:t> format is followed to ensure that the document is easy to read and is simple to understand.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Include an introduction for your document. Your introduction must be able to identify the purpose and scope of the document. Explain why such a document exists and to whom it may apply. For example, ‘This document sets out the policies and procedures that must be adhered by individuals performing payroll functions.’ </a:t>
            </a:r>
          </a:p>
        </p:txBody>
      </p:sp>
      <p:sp>
        <p:nvSpPr>
          <p:cNvPr id="3" name="Slide Number Placeholder 3">
            <a:extLst>
              <a:ext uri="{FF2B5EF4-FFF2-40B4-BE49-F238E27FC236}">
                <a16:creationId xmlns:a16="http://schemas.microsoft.com/office/drawing/2014/main" id="{C544ABD9-2295-5319-2EEC-58FF28B7FFF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44</a:t>
            </a:fld>
            <a:endParaRPr lang="en-US" sz="900" dirty="0">
              <a:solidFill>
                <a:schemeClr val="tx2"/>
              </a:solidFill>
            </a:endParaRPr>
          </a:p>
        </p:txBody>
      </p:sp>
      <p:sp>
        <p:nvSpPr>
          <p:cNvPr id="4" name="Footer Placeholder 4">
            <a:extLst>
              <a:ext uri="{FF2B5EF4-FFF2-40B4-BE49-F238E27FC236}">
                <a16:creationId xmlns:a16="http://schemas.microsoft.com/office/drawing/2014/main" id="{50F0AB41-1427-7B8B-B4FD-D5DAAE212CA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Establishing a System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Define the terms used in the document. To ensure that the provisions of the document are understood correctly, you must be certain with how you interpret the words in the document. If you intend to limit the definition of a certain term, then you must do so by providing a section for ‘Definition of Terms’</a:t>
            </a:r>
          </a:p>
        </p:txBody>
      </p:sp>
      <p:sp>
        <p:nvSpPr>
          <p:cNvPr id="3" name="Slide Number Placeholder 3">
            <a:extLst>
              <a:ext uri="{FF2B5EF4-FFF2-40B4-BE49-F238E27FC236}">
                <a16:creationId xmlns:a16="http://schemas.microsoft.com/office/drawing/2014/main" id="{E6EE9723-0C6C-B03B-ED7A-02E86623EFE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45</a:t>
            </a:fld>
            <a:endParaRPr lang="en-US" sz="900" dirty="0">
              <a:solidFill>
                <a:schemeClr val="tx2"/>
              </a:solidFill>
            </a:endParaRPr>
          </a:p>
        </p:txBody>
      </p:sp>
      <p:sp>
        <p:nvSpPr>
          <p:cNvPr id="4" name="Footer Placeholder 4">
            <a:extLst>
              <a:ext uri="{FF2B5EF4-FFF2-40B4-BE49-F238E27FC236}">
                <a16:creationId xmlns:a16="http://schemas.microsoft.com/office/drawing/2014/main" id="{9B701799-16C2-5DAB-80C9-16E6BC5C29E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Establishing a System</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Communicate the policies and procedures to the </a:t>
            </a:r>
            <a:r>
              <a:rPr lang="en-US" sz="2200" b="1" dirty="0" err="1">
                <a:ea typeface="Open Sans" pitchFamily="34" charset="0"/>
                <a:cs typeface="Open Sans" pitchFamily="34" charset="0"/>
              </a:rPr>
              <a:t>organisation</a:t>
            </a:r>
            <a:endParaRPr lang="en-US" sz="2200" b="1"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ensure that the policies and procedures you have developed will be established into the business, you must make sure that you effectively communicate the content of the document. You must conduct a meeting and do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discuss the content of the document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be able to discuss the document with competence, you must do the following preparations prior the meeting:</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Review the document.</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Make an outline of your presentation. Determine how you want to start and close your presentation. </a:t>
            </a:r>
          </a:p>
        </p:txBody>
      </p:sp>
      <p:sp>
        <p:nvSpPr>
          <p:cNvPr id="3" name="Slide Number Placeholder 3">
            <a:extLst>
              <a:ext uri="{FF2B5EF4-FFF2-40B4-BE49-F238E27FC236}">
                <a16:creationId xmlns:a16="http://schemas.microsoft.com/office/drawing/2014/main" id="{CCE421D6-3088-DF57-2DD3-33905F0EB11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46</a:t>
            </a:fld>
            <a:endParaRPr lang="en-US" sz="900" dirty="0">
              <a:solidFill>
                <a:schemeClr val="tx2"/>
              </a:solidFill>
            </a:endParaRPr>
          </a:p>
        </p:txBody>
      </p:sp>
      <p:sp>
        <p:nvSpPr>
          <p:cNvPr id="4" name="Footer Placeholder 4">
            <a:extLst>
              <a:ext uri="{FF2B5EF4-FFF2-40B4-BE49-F238E27FC236}">
                <a16:creationId xmlns:a16="http://schemas.microsoft.com/office/drawing/2014/main" id="{CC9D1D34-4AD7-3034-8667-0C82656C8EB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Establishing a System</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encourage the audience to ask questions about the policies and procedures discussed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verify with the audience if they understood what you have discussed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answer the queries of the audience with confidence and in a straightforward manner. To be able to this, you must do the following measures prior the meeting as a preparation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review the document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ask experts from other fields for clarifications and assistance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prepare and take note of possible questions so that you can prepare for the answers ahead of time</a:t>
            </a:r>
          </a:p>
        </p:txBody>
      </p:sp>
      <p:sp>
        <p:nvSpPr>
          <p:cNvPr id="3" name="Slide Number Placeholder 3">
            <a:extLst>
              <a:ext uri="{FF2B5EF4-FFF2-40B4-BE49-F238E27FC236}">
                <a16:creationId xmlns:a16="http://schemas.microsoft.com/office/drawing/2014/main" id="{92DDE248-776E-3D11-895D-888D761C517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47</a:t>
            </a:fld>
            <a:endParaRPr lang="en-US" sz="900" dirty="0">
              <a:solidFill>
                <a:schemeClr val="tx2"/>
              </a:solidFill>
            </a:endParaRPr>
          </a:p>
        </p:txBody>
      </p:sp>
      <p:sp>
        <p:nvSpPr>
          <p:cNvPr id="4" name="Footer Placeholder 4">
            <a:extLst>
              <a:ext uri="{FF2B5EF4-FFF2-40B4-BE49-F238E27FC236}">
                <a16:creationId xmlns:a16="http://schemas.microsoft.com/office/drawing/2014/main" id="{3588D45C-145F-D58E-FA9F-EC573F1A725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Establishing a System</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Monitor the implementation of said policies and procedures.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monitor whether the policies and procedures you have developed are being implemented, you will need to observer current processes, inspect documents, and enquire with all relevant personnel. Make sure that you record the results of your monitoring procedures for documentation.</a:t>
            </a:r>
          </a:p>
        </p:txBody>
      </p:sp>
      <p:sp>
        <p:nvSpPr>
          <p:cNvPr id="3" name="Slide Number Placeholder 3">
            <a:extLst>
              <a:ext uri="{FF2B5EF4-FFF2-40B4-BE49-F238E27FC236}">
                <a16:creationId xmlns:a16="http://schemas.microsoft.com/office/drawing/2014/main" id="{2C7BA2FD-ABF9-B8A7-9AE2-833A04F5B38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48</a:t>
            </a:fld>
            <a:endParaRPr lang="en-US" sz="900" dirty="0">
              <a:solidFill>
                <a:schemeClr val="tx2"/>
              </a:solidFill>
            </a:endParaRPr>
          </a:p>
        </p:txBody>
      </p:sp>
      <p:sp>
        <p:nvSpPr>
          <p:cNvPr id="4" name="Footer Placeholder 4">
            <a:extLst>
              <a:ext uri="{FF2B5EF4-FFF2-40B4-BE49-F238E27FC236}">
                <a16:creationId xmlns:a16="http://schemas.microsoft.com/office/drawing/2014/main" id="{0F57F53A-02E1-6A32-55DF-3B29BB9487F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Criteria in Developing Policies and Procedures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policies and procedures you establish must meet the following criteria: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policies and procedures must be feasible. Given the current resources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For example, you should not develop a policy that requires the business to use a sophisticated payroll software if the business itself cannot currently afford such additional expenditure.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policies and procedures must be in line with the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vision and mission.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policies and procedures must be consistent with relevant laws and regulations. The laws and regulations set out by relevant authorities must always be complied with and shall not be countervailed by the mere implementation of internal policies and procedures.</a:t>
            </a:r>
          </a:p>
        </p:txBody>
      </p:sp>
      <p:sp>
        <p:nvSpPr>
          <p:cNvPr id="3" name="Slide Number Placeholder 3">
            <a:extLst>
              <a:ext uri="{FF2B5EF4-FFF2-40B4-BE49-F238E27FC236}">
                <a16:creationId xmlns:a16="http://schemas.microsoft.com/office/drawing/2014/main" id="{BEC384BA-B447-A745-1054-DB329FBDDD2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49</a:t>
            </a:fld>
            <a:endParaRPr lang="en-US" sz="900" dirty="0">
              <a:solidFill>
                <a:schemeClr val="tx2"/>
              </a:solidFill>
            </a:endParaRPr>
          </a:p>
        </p:txBody>
      </p:sp>
      <p:sp>
        <p:nvSpPr>
          <p:cNvPr id="4" name="Footer Placeholder 4">
            <a:extLst>
              <a:ext uri="{FF2B5EF4-FFF2-40B4-BE49-F238E27FC236}">
                <a16:creationId xmlns:a16="http://schemas.microsoft.com/office/drawing/2014/main" id="{FA6C21FD-B681-A8D1-859C-11A5DC5027D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Criteria in Developing Policies and Procedures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policies and procedures must be presented in a clear language. To ensure that the employees understand the document correctly, you must construct the provisions in simple sentences and in an assertive manner. Do not provide an avenue for doubt or grey area.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policies and procedures can effectively help in managing the finances of the business.</a:t>
            </a:r>
          </a:p>
        </p:txBody>
      </p:sp>
      <p:sp>
        <p:nvSpPr>
          <p:cNvPr id="3" name="Slide Number Placeholder 3">
            <a:extLst>
              <a:ext uri="{FF2B5EF4-FFF2-40B4-BE49-F238E27FC236}">
                <a16:creationId xmlns:a16="http://schemas.microsoft.com/office/drawing/2014/main" id="{0A81B2F2-6AD0-6771-C872-DB7851A2EFD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50</a:t>
            </a:fld>
            <a:endParaRPr lang="en-US" sz="900" dirty="0">
              <a:solidFill>
                <a:schemeClr val="tx2"/>
              </a:solidFill>
            </a:endParaRPr>
          </a:p>
        </p:txBody>
      </p:sp>
      <p:sp>
        <p:nvSpPr>
          <p:cNvPr id="4" name="Footer Placeholder 4">
            <a:extLst>
              <a:ext uri="{FF2B5EF4-FFF2-40B4-BE49-F238E27FC236}">
                <a16:creationId xmlns:a16="http://schemas.microsoft.com/office/drawing/2014/main" id="{E0E09BDF-CB36-34DF-2F04-8FF070A8A78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Enquiring with Other Professionals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During this whole process, it is important that you enquire with the professionals from other fields such as accounting, taxation, payroll, etc. These professionals will help you understand the needs of the business and the requirements of each function. You may enquire about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different steps involved in a particular process (e.g., payroll processing)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what policies and procedures should be implemented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current issues encountered in the process which must then be addressed in the policies and procedure document you will develop</a:t>
            </a:r>
          </a:p>
        </p:txBody>
      </p:sp>
      <p:sp>
        <p:nvSpPr>
          <p:cNvPr id="3" name="Slide Number Placeholder 3">
            <a:extLst>
              <a:ext uri="{FF2B5EF4-FFF2-40B4-BE49-F238E27FC236}">
                <a16:creationId xmlns:a16="http://schemas.microsoft.com/office/drawing/2014/main" id="{8EE5CA1D-048C-EDA0-089E-BA4286D8DF2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51</a:t>
            </a:fld>
            <a:endParaRPr lang="en-US" sz="900" dirty="0">
              <a:solidFill>
                <a:schemeClr val="tx2"/>
              </a:solidFill>
            </a:endParaRPr>
          </a:p>
        </p:txBody>
      </p:sp>
      <p:sp>
        <p:nvSpPr>
          <p:cNvPr id="4" name="Footer Placeholder 4">
            <a:extLst>
              <a:ext uri="{FF2B5EF4-FFF2-40B4-BE49-F238E27FC236}">
                <a16:creationId xmlns:a16="http://schemas.microsoft.com/office/drawing/2014/main" id="{390ABADF-9AEF-653C-B8BE-1BA76C2FFDF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Business Programs for Remaining Up to Date and Compliant with Industry and Business Changes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Program Defined</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term ‘program’ in the context of this chapter is basically just a set of activities aimed to achieve defined long-term goals (e.g., total quality management program). This means that you need to plan the activities that must be performed in order to achieve a certain goal. In this section, however, your focus is only to establish programs (i.e., activities/ways) on how the business can remain up to date with industry changes and how the business can remain compliant with business changes.</a:t>
            </a:r>
          </a:p>
        </p:txBody>
      </p:sp>
      <p:sp>
        <p:nvSpPr>
          <p:cNvPr id="3" name="Slide Number Placeholder 3">
            <a:extLst>
              <a:ext uri="{FF2B5EF4-FFF2-40B4-BE49-F238E27FC236}">
                <a16:creationId xmlns:a16="http://schemas.microsoft.com/office/drawing/2014/main" id="{657ECE14-A45C-A431-ADBF-0FDCDE5F431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52</a:t>
            </a:fld>
            <a:endParaRPr lang="en-US" sz="900" dirty="0">
              <a:solidFill>
                <a:schemeClr val="tx2"/>
              </a:solidFill>
            </a:endParaRPr>
          </a:p>
        </p:txBody>
      </p:sp>
      <p:sp>
        <p:nvSpPr>
          <p:cNvPr id="4" name="Footer Placeholder 4">
            <a:extLst>
              <a:ext uri="{FF2B5EF4-FFF2-40B4-BE49-F238E27FC236}">
                <a16:creationId xmlns:a16="http://schemas.microsoft.com/office/drawing/2014/main" id="{4D96CF01-C669-FCE2-AF96-CEE06EDABCF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Business Programs for Remaining Up to Date and Compliant with Industry and Business Changes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establishment of a business program involves a similar process as the one discussed in developing policies and procedures. It involves: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development of the set of measures to undertake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communication of the set of measures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monitoring of the implementation of set measures</a:t>
            </a:r>
          </a:p>
        </p:txBody>
      </p:sp>
      <p:sp>
        <p:nvSpPr>
          <p:cNvPr id="3" name="Slide Number Placeholder 3">
            <a:extLst>
              <a:ext uri="{FF2B5EF4-FFF2-40B4-BE49-F238E27FC236}">
                <a16:creationId xmlns:a16="http://schemas.microsoft.com/office/drawing/2014/main" id="{78F5025B-1AE2-10FF-0B26-6CDD295C25C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53</a:t>
            </a:fld>
            <a:endParaRPr lang="en-US" sz="900" dirty="0">
              <a:solidFill>
                <a:schemeClr val="tx2"/>
              </a:solidFill>
            </a:endParaRPr>
          </a:p>
        </p:txBody>
      </p:sp>
      <p:sp>
        <p:nvSpPr>
          <p:cNvPr id="4" name="Footer Placeholder 4">
            <a:extLst>
              <a:ext uri="{FF2B5EF4-FFF2-40B4-BE49-F238E27FC236}">
                <a16:creationId xmlns:a16="http://schemas.microsoft.com/office/drawing/2014/main" id="{A0473447-97C2-06B9-F028-582F5D3204D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Business Programs for Remaining Up to Date and Compliant with Industry and Business Changes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518355"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Industry Changes and Business Changes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the context of this Learner Guide, ‘industry changes’ pertain to the changes released by non-regulatory authorities that pose relevance to businesses engaged in the building and construction industry, while ‘business changes’ shall pertain to those changes released by regulatory authorities which modify existing business requirements and/or creates additional obligations for the business.</a:t>
            </a:r>
          </a:p>
        </p:txBody>
      </p:sp>
      <p:pic>
        <p:nvPicPr>
          <p:cNvPr id="7" name="Picture 6" descr="A picture containing person&#10;&#10;Description automatically generated"/>
          <p:cNvPicPr/>
          <p:nvPr/>
        </p:nvPicPr>
        <p:blipFill rotWithShape="1">
          <a:blip r:embed="rId2" cstate="screen">
            <a:extLst>
              <a:ext uri="{28A0092B-C50C-407E-A947-70E740481C1C}">
                <a14:useLocalDpi xmlns:a14="http://schemas.microsoft.com/office/drawing/2010/main"/>
              </a:ext>
            </a:extLst>
          </a:blip>
          <a:srcRect/>
          <a:stretch/>
        </p:blipFill>
        <p:spPr bwMode="auto">
          <a:xfrm>
            <a:off x="6755109" y="2767357"/>
            <a:ext cx="4194431" cy="2630553"/>
          </a:xfrm>
          <a:prstGeom prst="rect">
            <a:avLst/>
          </a:prstGeom>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94B62F87-DDAD-3C43-1C83-C324A28B637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54</a:t>
            </a:fld>
            <a:endParaRPr lang="en-US" sz="900" dirty="0">
              <a:solidFill>
                <a:schemeClr val="tx2"/>
              </a:solidFill>
            </a:endParaRPr>
          </a:p>
        </p:txBody>
      </p:sp>
      <p:sp>
        <p:nvSpPr>
          <p:cNvPr id="4" name="Footer Placeholder 4">
            <a:extLst>
              <a:ext uri="{FF2B5EF4-FFF2-40B4-BE49-F238E27FC236}">
                <a16:creationId xmlns:a16="http://schemas.microsoft.com/office/drawing/2014/main" id="{10E97A16-0F2B-9862-B391-4CB68B76C67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Measures You Can Observe to Remain Up-to-Date with Industry Changes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Here are some of the measures that you can observe to remain up-to-date with industry changes:</a:t>
            </a:r>
          </a:p>
        </p:txBody>
      </p:sp>
      <p:graphicFrame>
        <p:nvGraphicFramePr>
          <p:cNvPr id="7" name="Table 6"/>
          <p:cNvGraphicFramePr>
            <a:graphicFrameLocks noGrp="1"/>
          </p:cNvGraphicFramePr>
          <p:nvPr/>
        </p:nvGraphicFramePr>
        <p:xfrm>
          <a:off x="1242385" y="2433485"/>
          <a:ext cx="9966388" cy="3532815"/>
        </p:xfrm>
        <a:graphic>
          <a:graphicData uri="http://schemas.openxmlformats.org/drawingml/2006/table">
            <a:tbl>
              <a:tblPr/>
              <a:tblGrid>
                <a:gridCol w="4983194">
                  <a:extLst>
                    <a:ext uri="{9D8B030D-6E8A-4147-A177-3AD203B41FA5}">
                      <a16:colId xmlns:a16="http://schemas.microsoft.com/office/drawing/2014/main" val="20000"/>
                    </a:ext>
                  </a:extLst>
                </a:gridCol>
                <a:gridCol w="4983194">
                  <a:extLst>
                    <a:ext uri="{9D8B030D-6E8A-4147-A177-3AD203B41FA5}">
                      <a16:colId xmlns:a16="http://schemas.microsoft.com/office/drawing/2014/main" val="20001"/>
                    </a:ext>
                  </a:extLst>
                </a:gridCol>
              </a:tblGrid>
              <a:tr h="235666">
                <a:tc>
                  <a:txBody>
                    <a:bodyPr/>
                    <a:lstStyle/>
                    <a:p>
                      <a:pPr marL="0" marR="64770" indent="0" algn="ctr">
                        <a:lnSpc>
                          <a:spcPct val="115000"/>
                        </a:lnSpc>
                        <a:spcBef>
                          <a:spcPts val="600"/>
                        </a:spcBef>
                        <a:spcAft>
                          <a:spcPts val="600"/>
                        </a:spcAft>
                      </a:pPr>
                      <a:r>
                        <a:rPr lang="en-GB" sz="1400" b="1" dirty="0">
                          <a:solidFill>
                            <a:srgbClr val="0D0D0D"/>
                          </a:solidFill>
                          <a:latin typeface="Calibri"/>
                          <a:ea typeface="Calibri"/>
                          <a:cs typeface="Calibri"/>
                        </a:rPr>
                        <a:t>Measures</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400" b="1">
                          <a:solidFill>
                            <a:srgbClr val="0D0D0D"/>
                          </a:solidFill>
                          <a:latin typeface="Calibri"/>
                          <a:ea typeface="Calibri"/>
                          <a:cs typeface="Calibri"/>
                        </a:rPr>
                        <a:t>Resources Needed in Undertaking Such Measures</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489289">
                <a:tc>
                  <a:txBody>
                    <a:bodyPr/>
                    <a:lstStyle/>
                    <a:p>
                      <a:pPr marL="0" marR="64770" indent="0">
                        <a:lnSpc>
                          <a:spcPct val="115000"/>
                        </a:lnSpc>
                        <a:spcBef>
                          <a:spcPts val="600"/>
                        </a:spcBef>
                        <a:spcAft>
                          <a:spcPts val="600"/>
                        </a:spcAft>
                      </a:pPr>
                      <a:r>
                        <a:rPr lang="en-GB" sz="1400" dirty="0">
                          <a:solidFill>
                            <a:srgbClr val="0D0D0D"/>
                          </a:solidFill>
                          <a:latin typeface="Calibri"/>
                          <a:ea typeface="Calibri"/>
                          <a:cs typeface="Calibri"/>
                        </a:rPr>
                        <a:t>Avail of the email subscription of different regulatory authorities and organisations</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400">
                          <a:solidFill>
                            <a:srgbClr val="0D0D0D"/>
                          </a:solidFill>
                          <a:latin typeface="Calibri"/>
                          <a:ea typeface="Calibri"/>
                          <a:cs typeface="Calibri"/>
                        </a:rPr>
                        <a:t>Internet connection</a:t>
                      </a:r>
                      <a:endParaRPr lang="en-US" sz="14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400">
                          <a:solidFill>
                            <a:srgbClr val="0D0D0D"/>
                          </a:solidFill>
                          <a:latin typeface="Calibri"/>
                          <a:ea typeface="Calibri"/>
                          <a:cs typeface="Calibri"/>
                        </a:rPr>
                        <a:t>Communication software </a:t>
                      </a:r>
                      <a:endParaRPr lang="en-US" sz="14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400">
                          <a:solidFill>
                            <a:srgbClr val="0D0D0D"/>
                          </a:solidFill>
                          <a:latin typeface="Calibri"/>
                          <a:ea typeface="Calibri"/>
                          <a:cs typeface="Calibri"/>
                        </a:rPr>
                        <a:t>Email account</a:t>
                      </a:r>
                      <a:endParaRPr lang="en-US" sz="14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400">
                          <a:solidFill>
                            <a:srgbClr val="0D0D0D"/>
                          </a:solidFill>
                          <a:latin typeface="Calibri"/>
                          <a:ea typeface="Calibri"/>
                          <a:cs typeface="Calibri"/>
                        </a:rPr>
                        <a:t>Personnel who will handle the email account</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653540">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Adopt an RSS feed reader system</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400">
                          <a:solidFill>
                            <a:srgbClr val="0D0D0D"/>
                          </a:solidFill>
                          <a:latin typeface="Calibri"/>
                          <a:ea typeface="Calibri"/>
                          <a:cs typeface="Calibri"/>
                        </a:rPr>
                        <a:t>RSS feed reader</a:t>
                      </a:r>
                      <a:endParaRPr lang="en-US" sz="14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400">
                          <a:solidFill>
                            <a:srgbClr val="0D0D0D"/>
                          </a:solidFill>
                          <a:latin typeface="Calibri"/>
                          <a:ea typeface="Calibri"/>
                          <a:cs typeface="Calibri"/>
                        </a:rPr>
                        <a:t>Personnel who will update the RSS feed reader</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1154320">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Regular preparation of summary reports about the update</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400" dirty="0">
                          <a:solidFill>
                            <a:srgbClr val="0D0D0D"/>
                          </a:solidFill>
                          <a:latin typeface="Calibri"/>
                          <a:ea typeface="Calibri"/>
                          <a:cs typeface="Calibri"/>
                        </a:rPr>
                        <a:t>Personnel who will be responsible for preparing the summary reports</a:t>
                      </a:r>
                      <a:endParaRPr lang="en-US" sz="14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400" dirty="0">
                          <a:solidFill>
                            <a:srgbClr val="0D0D0D"/>
                          </a:solidFill>
                          <a:latin typeface="Calibri"/>
                          <a:ea typeface="Calibri"/>
                          <a:cs typeface="Calibri"/>
                        </a:rPr>
                        <a:t>The computer software that can be used to prepare the summary reports</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0EEDED45-ED5A-F2ED-AB03-E7AD5A2B8E8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55</a:t>
            </a:fld>
            <a:endParaRPr lang="en-US" sz="900" dirty="0">
              <a:solidFill>
                <a:schemeClr val="tx2"/>
              </a:solidFill>
            </a:endParaRPr>
          </a:p>
        </p:txBody>
      </p:sp>
      <p:sp>
        <p:nvSpPr>
          <p:cNvPr id="4" name="Footer Placeholder 4">
            <a:extLst>
              <a:ext uri="{FF2B5EF4-FFF2-40B4-BE49-F238E27FC236}">
                <a16:creationId xmlns:a16="http://schemas.microsoft.com/office/drawing/2014/main" id="{BA48D90A-AC9B-D47F-4D22-ECBB0FDA8F7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Measures You Can Observe to Remain Up-to-Date with Industry Changes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Remaining up-to-date with the current industry changes will help you do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remain at par with your competitors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plan ahead based on the anticipated changes reported by different </a:t>
            </a:r>
            <a:r>
              <a:rPr lang="en-US" sz="2200" dirty="0" err="1">
                <a:ea typeface="Open Sans" pitchFamily="34" charset="0"/>
                <a:cs typeface="Open Sans" pitchFamily="34" charset="0"/>
              </a:rPr>
              <a:t>organisations</a:t>
            </a: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gather information relevant in performing a risk assessment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gain knowledge on the latest advancements in the industry</a:t>
            </a:r>
          </a:p>
        </p:txBody>
      </p:sp>
      <p:sp>
        <p:nvSpPr>
          <p:cNvPr id="3" name="Slide Number Placeholder 3">
            <a:extLst>
              <a:ext uri="{FF2B5EF4-FFF2-40B4-BE49-F238E27FC236}">
                <a16:creationId xmlns:a16="http://schemas.microsoft.com/office/drawing/2014/main" id="{1DC0ECF9-1211-6133-DC63-CD42960AE49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56</a:t>
            </a:fld>
            <a:endParaRPr lang="en-US" sz="900" dirty="0">
              <a:solidFill>
                <a:schemeClr val="tx2"/>
              </a:solidFill>
            </a:endParaRPr>
          </a:p>
        </p:txBody>
      </p:sp>
      <p:sp>
        <p:nvSpPr>
          <p:cNvPr id="4" name="Footer Placeholder 4">
            <a:extLst>
              <a:ext uri="{FF2B5EF4-FFF2-40B4-BE49-F238E27FC236}">
                <a16:creationId xmlns:a16="http://schemas.microsoft.com/office/drawing/2014/main" id="{B7188B46-1947-B9D1-6981-8E9025C78F8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Measures You Can Observe to Remain Compliant with Business Changes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Here are some of the measures that you can observe to remain compliant with business changes:</a:t>
            </a:r>
          </a:p>
        </p:txBody>
      </p:sp>
      <p:graphicFrame>
        <p:nvGraphicFramePr>
          <p:cNvPr id="7" name="Table 6"/>
          <p:cNvGraphicFramePr>
            <a:graphicFrameLocks noGrp="1"/>
          </p:cNvGraphicFramePr>
          <p:nvPr/>
        </p:nvGraphicFramePr>
        <p:xfrm>
          <a:off x="1316127" y="2500341"/>
          <a:ext cx="9420698" cy="3192534"/>
        </p:xfrm>
        <a:graphic>
          <a:graphicData uri="http://schemas.openxmlformats.org/drawingml/2006/table">
            <a:tbl>
              <a:tblPr/>
              <a:tblGrid>
                <a:gridCol w="4710349">
                  <a:extLst>
                    <a:ext uri="{9D8B030D-6E8A-4147-A177-3AD203B41FA5}">
                      <a16:colId xmlns:a16="http://schemas.microsoft.com/office/drawing/2014/main" val="20000"/>
                    </a:ext>
                  </a:extLst>
                </a:gridCol>
                <a:gridCol w="4710349">
                  <a:extLst>
                    <a:ext uri="{9D8B030D-6E8A-4147-A177-3AD203B41FA5}">
                      <a16:colId xmlns:a16="http://schemas.microsoft.com/office/drawing/2014/main" val="20001"/>
                    </a:ext>
                  </a:extLst>
                </a:gridCol>
              </a:tblGrid>
              <a:tr h="322525">
                <a:tc>
                  <a:txBody>
                    <a:bodyPr/>
                    <a:lstStyle/>
                    <a:p>
                      <a:pPr marL="0" marR="64770" indent="0" algn="ctr">
                        <a:lnSpc>
                          <a:spcPct val="115000"/>
                        </a:lnSpc>
                        <a:spcBef>
                          <a:spcPts val="600"/>
                        </a:spcBef>
                        <a:spcAft>
                          <a:spcPts val="600"/>
                        </a:spcAft>
                      </a:pPr>
                      <a:r>
                        <a:rPr lang="en-GB" sz="1600" b="1" dirty="0">
                          <a:solidFill>
                            <a:srgbClr val="0D0D0D"/>
                          </a:solidFill>
                          <a:latin typeface="Calibri"/>
                          <a:ea typeface="Calibri"/>
                          <a:cs typeface="Calibri"/>
                        </a:rPr>
                        <a:t>Measures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600" b="1">
                          <a:solidFill>
                            <a:srgbClr val="0D0D0D"/>
                          </a:solidFill>
                          <a:latin typeface="Calibri"/>
                          <a:ea typeface="Calibri"/>
                          <a:cs typeface="Calibri"/>
                        </a:rPr>
                        <a:t>Resources Needed in Undertaking Such Measures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991244">
                <a:tc>
                  <a:txBody>
                    <a:bodyPr/>
                    <a:lstStyle/>
                    <a:p>
                      <a:pPr marL="0" marR="64770" indent="0">
                        <a:lnSpc>
                          <a:spcPct val="115000"/>
                        </a:lnSpc>
                        <a:spcBef>
                          <a:spcPts val="600"/>
                        </a:spcBef>
                        <a:spcAft>
                          <a:spcPts val="600"/>
                        </a:spcAft>
                      </a:pPr>
                      <a:r>
                        <a:rPr lang="en-GB" sz="1600" dirty="0">
                          <a:solidFill>
                            <a:srgbClr val="0D0D0D"/>
                          </a:solidFill>
                          <a:latin typeface="Calibri"/>
                          <a:ea typeface="Calibri"/>
                          <a:cs typeface="Calibri"/>
                        </a:rPr>
                        <a:t>Avail of the email subscription of different regulatory authorities and organisations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a:solidFill>
                            <a:srgbClr val="0D0D0D"/>
                          </a:solidFill>
                          <a:latin typeface="Calibri"/>
                          <a:ea typeface="Calibri"/>
                          <a:cs typeface="Calibri"/>
                        </a:rPr>
                        <a:t>Internet connection</a:t>
                      </a:r>
                      <a:endParaRPr lang="en-US" sz="16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a:solidFill>
                            <a:srgbClr val="0D0D0D"/>
                          </a:solidFill>
                          <a:latin typeface="Calibri"/>
                          <a:ea typeface="Calibri"/>
                          <a:cs typeface="Calibri"/>
                        </a:rPr>
                        <a:t>Communication software </a:t>
                      </a:r>
                      <a:endParaRPr lang="en-US" sz="16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a:solidFill>
                            <a:srgbClr val="0D0D0D"/>
                          </a:solidFill>
                          <a:latin typeface="Calibri"/>
                          <a:ea typeface="Calibri"/>
                          <a:cs typeface="Calibri"/>
                        </a:rPr>
                        <a:t>Email account</a:t>
                      </a:r>
                      <a:endParaRPr lang="en-US" sz="16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a:solidFill>
                            <a:srgbClr val="0D0D0D"/>
                          </a:solidFill>
                          <a:latin typeface="Calibri"/>
                          <a:ea typeface="Calibri"/>
                          <a:cs typeface="Calibri"/>
                        </a:rPr>
                        <a:t>A person who will handle the email account</a:t>
                      </a:r>
                      <a:endParaRPr lang="en-US" sz="16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878765">
                <a:tc>
                  <a:txBody>
                    <a:bodyPr/>
                    <a:lstStyle/>
                    <a:p>
                      <a:pPr marL="0" marR="64770" indent="0">
                        <a:lnSpc>
                          <a:spcPct val="115000"/>
                        </a:lnSpc>
                        <a:spcBef>
                          <a:spcPts val="600"/>
                        </a:spcBef>
                        <a:spcAft>
                          <a:spcPts val="600"/>
                        </a:spcAft>
                      </a:pPr>
                      <a:r>
                        <a:rPr lang="en-GB" sz="1600">
                          <a:solidFill>
                            <a:srgbClr val="0D0D0D"/>
                          </a:solidFill>
                          <a:latin typeface="Calibri"/>
                          <a:ea typeface="Calibri"/>
                          <a:cs typeface="Calibri"/>
                        </a:rPr>
                        <a:t>Adopt an RSS feed reader system</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RSS feed reader</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A person who will update the RSS feed reader</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2A144D5A-1A18-3F96-9999-C972751C6C2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57</a:t>
            </a:fld>
            <a:endParaRPr lang="en-US" sz="900" dirty="0">
              <a:solidFill>
                <a:schemeClr val="tx2"/>
              </a:solidFill>
            </a:endParaRPr>
          </a:p>
        </p:txBody>
      </p:sp>
      <p:sp>
        <p:nvSpPr>
          <p:cNvPr id="4" name="Footer Placeholder 4">
            <a:extLst>
              <a:ext uri="{FF2B5EF4-FFF2-40B4-BE49-F238E27FC236}">
                <a16:creationId xmlns:a16="http://schemas.microsoft.com/office/drawing/2014/main" id="{04FF4B2F-8F0D-83CF-B259-8410E73B342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Measures You Can Observe to Remain Compliant with Business Changes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Here are some of the measures that you can observe to remain compliant with business changes:</a:t>
            </a:r>
          </a:p>
        </p:txBody>
      </p:sp>
      <p:graphicFrame>
        <p:nvGraphicFramePr>
          <p:cNvPr id="7" name="Table 6"/>
          <p:cNvGraphicFramePr>
            <a:graphicFrameLocks noGrp="1"/>
          </p:cNvGraphicFramePr>
          <p:nvPr/>
        </p:nvGraphicFramePr>
        <p:xfrm>
          <a:off x="1301379" y="2367606"/>
          <a:ext cx="9420698" cy="3675378"/>
        </p:xfrm>
        <a:graphic>
          <a:graphicData uri="http://schemas.openxmlformats.org/drawingml/2006/table">
            <a:tbl>
              <a:tblPr/>
              <a:tblGrid>
                <a:gridCol w="4710349">
                  <a:extLst>
                    <a:ext uri="{9D8B030D-6E8A-4147-A177-3AD203B41FA5}">
                      <a16:colId xmlns:a16="http://schemas.microsoft.com/office/drawing/2014/main" val="20000"/>
                    </a:ext>
                  </a:extLst>
                </a:gridCol>
                <a:gridCol w="4710349">
                  <a:extLst>
                    <a:ext uri="{9D8B030D-6E8A-4147-A177-3AD203B41FA5}">
                      <a16:colId xmlns:a16="http://schemas.microsoft.com/office/drawing/2014/main" val="20001"/>
                    </a:ext>
                  </a:extLst>
                </a:gridCol>
              </a:tblGrid>
              <a:tr h="477623">
                <a:tc>
                  <a:txBody>
                    <a:bodyPr/>
                    <a:lstStyle/>
                    <a:p>
                      <a:pPr marL="0" marR="64770" indent="0" algn="ctr">
                        <a:lnSpc>
                          <a:spcPct val="115000"/>
                        </a:lnSpc>
                        <a:spcBef>
                          <a:spcPts val="600"/>
                        </a:spcBef>
                        <a:spcAft>
                          <a:spcPts val="600"/>
                        </a:spcAft>
                      </a:pPr>
                      <a:r>
                        <a:rPr lang="en-GB" sz="1600" b="1" dirty="0">
                          <a:solidFill>
                            <a:srgbClr val="0D0D0D"/>
                          </a:solidFill>
                          <a:latin typeface="Calibri"/>
                          <a:ea typeface="Calibri"/>
                          <a:cs typeface="Calibri"/>
                        </a:rPr>
                        <a:t>Measures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600" b="1">
                          <a:solidFill>
                            <a:srgbClr val="0D0D0D"/>
                          </a:solidFill>
                          <a:latin typeface="Calibri"/>
                          <a:ea typeface="Calibri"/>
                          <a:cs typeface="Calibri"/>
                        </a:rPr>
                        <a:t>Resources Needed in Undertaking Such Measures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507385">
                <a:tc>
                  <a:txBody>
                    <a:bodyPr/>
                    <a:lstStyle/>
                    <a:p>
                      <a:pPr marL="0" marR="64770" indent="0">
                        <a:lnSpc>
                          <a:spcPct val="115000"/>
                        </a:lnSpc>
                        <a:spcBef>
                          <a:spcPts val="600"/>
                        </a:spcBef>
                        <a:spcAft>
                          <a:spcPts val="600"/>
                        </a:spcAft>
                      </a:pPr>
                      <a:r>
                        <a:rPr lang="en-GB" sz="1600" dirty="0">
                          <a:solidFill>
                            <a:srgbClr val="0D0D0D"/>
                          </a:solidFill>
                          <a:latin typeface="Calibri"/>
                          <a:ea typeface="Calibri"/>
                          <a:cs typeface="Calibri"/>
                        </a:rPr>
                        <a:t>Prepare a summary report and analysis about the update. Typically, this type of report shall include an analysis on the cost and benefit of the changes in business regulations.  </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Personnel who will be responsible for preparing the summary reports</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The computer software that can be used to prepare the summary reports</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1148535">
                <a:tc>
                  <a:txBody>
                    <a:bodyPr/>
                    <a:lstStyle/>
                    <a:p>
                      <a:pPr marL="0" marR="64770" indent="0">
                        <a:lnSpc>
                          <a:spcPct val="115000"/>
                        </a:lnSpc>
                        <a:spcBef>
                          <a:spcPts val="600"/>
                        </a:spcBef>
                        <a:spcAft>
                          <a:spcPts val="600"/>
                        </a:spcAft>
                      </a:pPr>
                      <a:r>
                        <a:rPr lang="en-GB" sz="1600">
                          <a:solidFill>
                            <a:srgbClr val="0D0D0D"/>
                          </a:solidFill>
                          <a:latin typeface="Calibri"/>
                          <a:ea typeface="Calibri"/>
                          <a:cs typeface="Calibri"/>
                        </a:rPr>
                        <a:t>Create a checklist from the changes and assess whether the updates are currently being integrated into the system and practices of the organisation.</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Personnel who will prepare the checklist</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Personnel who will monitor whether the changes are implemented and complied with</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The computer software that can be used to prepare the checklist</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FD556AA4-FD69-C4C4-AC0A-B767C10D756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58</a:t>
            </a:fld>
            <a:endParaRPr lang="en-US" sz="900" dirty="0">
              <a:solidFill>
                <a:schemeClr val="tx2"/>
              </a:solidFill>
            </a:endParaRPr>
          </a:p>
        </p:txBody>
      </p:sp>
      <p:sp>
        <p:nvSpPr>
          <p:cNvPr id="4" name="Footer Placeholder 4">
            <a:extLst>
              <a:ext uri="{FF2B5EF4-FFF2-40B4-BE49-F238E27FC236}">
                <a16:creationId xmlns:a16="http://schemas.microsoft.com/office/drawing/2014/main" id="{A58E7513-A8E4-1D30-78C6-813499F8EF8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Measures You Can Observe to Remain Compliant with Business Changes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Remaining compliant with the current business changes will help you do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avoid penalties imposed by regulatory authorities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maintain good standing with stakeholders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eliminate the risks associated with non-compliance</a:t>
            </a:r>
          </a:p>
        </p:txBody>
      </p:sp>
      <p:sp>
        <p:nvSpPr>
          <p:cNvPr id="3" name="Slide Number Placeholder 3">
            <a:extLst>
              <a:ext uri="{FF2B5EF4-FFF2-40B4-BE49-F238E27FC236}">
                <a16:creationId xmlns:a16="http://schemas.microsoft.com/office/drawing/2014/main" id="{8AFA0498-1B83-C22B-4B74-E64434735E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59</a:t>
            </a:fld>
            <a:endParaRPr lang="en-US" sz="900" dirty="0">
              <a:solidFill>
                <a:schemeClr val="tx2"/>
              </a:solidFill>
            </a:endParaRPr>
          </a:p>
        </p:txBody>
      </p:sp>
      <p:sp>
        <p:nvSpPr>
          <p:cNvPr id="4" name="Footer Placeholder 4">
            <a:extLst>
              <a:ext uri="{FF2B5EF4-FFF2-40B4-BE49-F238E27FC236}">
                <a16:creationId xmlns:a16="http://schemas.microsoft.com/office/drawing/2014/main" id="{B8894B35-2FB7-FEC5-A026-01D5C7F8C22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1.4 Conduct a Risk Assessment to Determine Adverse Outcomes and Consequences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Risk Assessment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Risk assessment is the process of evaluating the extent and degree by which certain events (risks) could potentially harm a business and its financial health. Risk assessment is crucial in fulfilling your role and in planning the necessary actions to undertake as you manage the finances of a building and construction business. Risk assessment, however, is just one aspect of the risk management process. Evidently, before you can actually assess the risks, you must first be able to identify what risks can be associated in conducting the business.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Presented below are the essential steps involved in a risk management process:</a:t>
            </a:r>
          </a:p>
        </p:txBody>
      </p:sp>
      <p:graphicFrame>
        <p:nvGraphicFramePr>
          <p:cNvPr id="7" name="Diagram 6"/>
          <p:cNvGraphicFramePr/>
          <p:nvPr/>
        </p:nvGraphicFramePr>
        <p:xfrm>
          <a:off x="1493427" y="4879143"/>
          <a:ext cx="9125412" cy="1079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3">
            <a:extLst>
              <a:ext uri="{FF2B5EF4-FFF2-40B4-BE49-F238E27FC236}">
                <a16:creationId xmlns:a16="http://schemas.microsoft.com/office/drawing/2014/main" id="{8B52AFAC-A157-F611-CB0C-E85A3CED6F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60</a:t>
            </a:fld>
            <a:endParaRPr lang="en-US" sz="900" dirty="0">
              <a:solidFill>
                <a:schemeClr val="tx2"/>
              </a:solidFill>
            </a:endParaRPr>
          </a:p>
        </p:txBody>
      </p:sp>
      <p:sp>
        <p:nvSpPr>
          <p:cNvPr id="4" name="Footer Placeholder 4">
            <a:extLst>
              <a:ext uri="{FF2B5EF4-FFF2-40B4-BE49-F238E27FC236}">
                <a16:creationId xmlns:a16="http://schemas.microsoft.com/office/drawing/2014/main" id="{DCE0C7FF-A20A-0209-8CFE-05A998E3F2D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Risk Assessment and Contingency Planning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Risk assessment is an important aspect of contingency planning. Contingency planning is performed in every project to ensure that unforeseeable expenses necessary for the proper completion of the project are covered in the tender sum. Conducting a risk assessment is important because it helps you provide an estimate of how much cost should be allocated for contingency purposes. Generally, the estimate for contingency sum should account for: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Costs to be incurred for possible wastages and/or additional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and material needs due to errors in design plans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Costs to be incurred for possible wastages and/or additional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and material needs due to errors in cost estimations</a:t>
            </a:r>
          </a:p>
        </p:txBody>
      </p:sp>
      <p:sp>
        <p:nvSpPr>
          <p:cNvPr id="3" name="Slide Number Placeholder 3">
            <a:extLst>
              <a:ext uri="{FF2B5EF4-FFF2-40B4-BE49-F238E27FC236}">
                <a16:creationId xmlns:a16="http://schemas.microsoft.com/office/drawing/2014/main" id="{347C8EDE-314B-228C-7399-3EE54075D99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61</a:t>
            </a:fld>
            <a:endParaRPr lang="en-US" sz="900" dirty="0">
              <a:solidFill>
                <a:schemeClr val="tx2"/>
              </a:solidFill>
            </a:endParaRPr>
          </a:p>
        </p:txBody>
      </p:sp>
      <p:sp>
        <p:nvSpPr>
          <p:cNvPr id="4" name="Footer Placeholder 4">
            <a:extLst>
              <a:ext uri="{FF2B5EF4-FFF2-40B4-BE49-F238E27FC236}">
                <a16:creationId xmlns:a16="http://schemas.microsoft.com/office/drawing/2014/main" id="{D8F1D705-1670-EE6B-BA87-469C5F8C77B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Risk Assessment and Contingency Planning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Foreign currency fluctuations </a:t>
            </a:r>
            <a:r>
              <a:rPr lang="en-US" sz="2200" dirty="0">
                <a:ea typeface="Open Sans" pitchFamily="34" charset="0"/>
                <a:cs typeface="Open Sans" pitchFamily="34" charset="0"/>
              </a:rPr>
              <a:t>– Projects that procure materials and equipment from overseas should be cautious of foreign currency fluctuations especially if these will be purchased on an account because the amount paid on these accounts will increase if the value of Australian dollar falls. For instance, if you promise to pay a supplier of material for 12,000 Hong Kong dollars when the exchange rate was 1 HKD = 0.17 AUD, but only settled the amount when the exchange rate was 1 HKD = 0.70 AUD, then you incur a loss by paying 6,360 AUS (12,000-(0.70-0.17) more than originally accounted for. Accordingly, these probable foreign currency fluctuations should be accounted for in the estimate of the contingency sum. In any case, project managers should enquire with the professionals from the finance department to ensure that the risks associated with such fluctuations will be properly managed.</a:t>
            </a:r>
          </a:p>
        </p:txBody>
      </p:sp>
      <p:sp>
        <p:nvSpPr>
          <p:cNvPr id="3" name="Slide Number Placeholder 3">
            <a:extLst>
              <a:ext uri="{FF2B5EF4-FFF2-40B4-BE49-F238E27FC236}">
                <a16:creationId xmlns:a16="http://schemas.microsoft.com/office/drawing/2014/main" id="{61E42F0B-4705-B430-AF2F-87ED9C7BF85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62</a:t>
            </a:fld>
            <a:endParaRPr lang="en-US" sz="900" dirty="0">
              <a:solidFill>
                <a:schemeClr val="tx2"/>
              </a:solidFill>
            </a:endParaRPr>
          </a:p>
        </p:txBody>
      </p:sp>
      <p:sp>
        <p:nvSpPr>
          <p:cNvPr id="4" name="Footer Placeholder 4">
            <a:extLst>
              <a:ext uri="{FF2B5EF4-FFF2-40B4-BE49-F238E27FC236}">
                <a16:creationId xmlns:a16="http://schemas.microsoft.com/office/drawing/2014/main" id="{B1BB53F1-233E-5CAD-5B43-CD354565264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Performing the Risk Assessment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following are the basic steps that you can follow when conducting a risk assessment:</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Prepare the risk assessment report template</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Set out the risk ratings and identify parameters on how risks will be assessed</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Identify the adverse outcome/events and </a:t>
            </a:r>
            <a:r>
              <a:rPr lang="en-US" sz="2200" dirty="0" err="1">
                <a:ea typeface="Open Sans" pitchFamily="34" charset="0"/>
                <a:cs typeface="Open Sans" pitchFamily="34" charset="0"/>
              </a:rPr>
              <a:t>analyse</a:t>
            </a:r>
            <a:r>
              <a:rPr lang="en-US" sz="2200" dirty="0">
                <a:ea typeface="Open Sans" pitchFamily="34" charset="0"/>
                <a:cs typeface="Open Sans" pitchFamily="34" charset="0"/>
              </a:rPr>
              <a:t> the likelihood of its occurrence</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Identify the consequence of such adverse outcomes and assess their impact on the business</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Provide explanations for your assessments</a:t>
            </a:r>
          </a:p>
        </p:txBody>
      </p:sp>
      <p:sp>
        <p:nvSpPr>
          <p:cNvPr id="3" name="Slide Number Placeholder 3">
            <a:extLst>
              <a:ext uri="{FF2B5EF4-FFF2-40B4-BE49-F238E27FC236}">
                <a16:creationId xmlns:a16="http://schemas.microsoft.com/office/drawing/2014/main" id="{679B8394-9B04-5DBD-D28E-6AF3ED5F7CF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63</a:t>
            </a:fld>
            <a:endParaRPr lang="en-US" sz="900" dirty="0">
              <a:solidFill>
                <a:schemeClr val="tx2"/>
              </a:solidFill>
            </a:endParaRPr>
          </a:p>
        </p:txBody>
      </p:sp>
      <p:sp>
        <p:nvSpPr>
          <p:cNvPr id="4" name="Footer Placeholder 4">
            <a:extLst>
              <a:ext uri="{FF2B5EF4-FFF2-40B4-BE49-F238E27FC236}">
                <a16:creationId xmlns:a16="http://schemas.microsoft.com/office/drawing/2014/main" id="{B2E02138-B062-6D87-E6B4-281528059D7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Financial Risks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There are different types of risks that you must identify when managing a business, but to limit the scope of this section, only financial risks are discussed. Financial risks pertain to those events that can pose adverse effects to the business’s funds or current cash balance. The table below presents the most common types of financial risks, the outcome associated with each risk, and the consequence for the happening of each respective outcomes.</a:t>
            </a:r>
          </a:p>
        </p:txBody>
      </p:sp>
      <p:graphicFrame>
        <p:nvGraphicFramePr>
          <p:cNvPr id="7" name="Table 6"/>
          <p:cNvGraphicFramePr>
            <a:graphicFrameLocks noGrp="1"/>
          </p:cNvGraphicFramePr>
          <p:nvPr/>
        </p:nvGraphicFramePr>
        <p:xfrm>
          <a:off x="1285711" y="3562472"/>
          <a:ext cx="9908314" cy="2558245"/>
        </p:xfrm>
        <a:graphic>
          <a:graphicData uri="http://schemas.openxmlformats.org/drawingml/2006/table">
            <a:tbl>
              <a:tblPr/>
              <a:tblGrid>
                <a:gridCol w="1882646">
                  <a:extLst>
                    <a:ext uri="{9D8B030D-6E8A-4147-A177-3AD203B41FA5}">
                      <a16:colId xmlns:a16="http://schemas.microsoft.com/office/drawing/2014/main" val="20000"/>
                    </a:ext>
                  </a:extLst>
                </a:gridCol>
                <a:gridCol w="4249275">
                  <a:extLst>
                    <a:ext uri="{9D8B030D-6E8A-4147-A177-3AD203B41FA5}">
                      <a16:colId xmlns:a16="http://schemas.microsoft.com/office/drawing/2014/main" val="20001"/>
                    </a:ext>
                  </a:extLst>
                </a:gridCol>
                <a:gridCol w="3776393">
                  <a:extLst>
                    <a:ext uri="{9D8B030D-6E8A-4147-A177-3AD203B41FA5}">
                      <a16:colId xmlns:a16="http://schemas.microsoft.com/office/drawing/2014/main" val="20002"/>
                    </a:ext>
                  </a:extLst>
                </a:gridCol>
              </a:tblGrid>
              <a:tr h="253955">
                <a:tc>
                  <a:txBody>
                    <a:bodyPr/>
                    <a:lstStyle/>
                    <a:p>
                      <a:pPr marL="0" marR="64135" indent="0" algn="ctr">
                        <a:lnSpc>
                          <a:spcPct val="115000"/>
                        </a:lnSpc>
                        <a:spcBef>
                          <a:spcPts val="600"/>
                        </a:spcBef>
                        <a:spcAft>
                          <a:spcPts val="600"/>
                        </a:spcAft>
                      </a:pPr>
                      <a:r>
                        <a:rPr lang="en-GB" sz="1500" b="1" dirty="0">
                          <a:solidFill>
                            <a:srgbClr val="0D0D0D"/>
                          </a:solidFill>
                          <a:latin typeface="Calibri"/>
                          <a:ea typeface="Calibri"/>
                          <a:cs typeface="Calibri"/>
                        </a:rPr>
                        <a:t>Financial Risk</a:t>
                      </a:r>
                      <a:endParaRPr lang="en-US" sz="15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500" b="1">
                          <a:solidFill>
                            <a:srgbClr val="0D0D0D"/>
                          </a:solidFill>
                          <a:latin typeface="Calibri"/>
                          <a:ea typeface="Calibri"/>
                          <a:cs typeface="Calibri"/>
                        </a:rPr>
                        <a:t>Adverse Outcome/Event</a:t>
                      </a:r>
                      <a:endParaRPr lang="en-US" sz="15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500" b="1">
                          <a:solidFill>
                            <a:srgbClr val="0D0D0D"/>
                          </a:solidFill>
                          <a:latin typeface="Calibri"/>
                          <a:ea typeface="Calibri"/>
                          <a:cs typeface="Calibri"/>
                        </a:rPr>
                        <a:t>Adverse Consequence </a:t>
                      </a:r>
                      <a:endParaRPr lang="en-US" sz="15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691935">
                <a:tc>
                  <a:txBody>
                    <a:bodyPr/>
                    <a:lstStyle/>
                    <a:p>
                      <a:pPr marL="0" marR="64770" indent="0" algn="ctr">
                        <a:lnSpc>
                          <a:spcPct val="115000"/>
                        </a:lnSpc>
                        <a:spcBef>
                          <a:spcPts val="600"/>
                        </a:spcBef>
                        <a:spcAft>
                          <a:spcPts val="600"/>
                        </a:spcAft>
                      </a:pPr>
                      <a:r>
                        <a:rPr lang="en-GB" sz="1500">
                          <a:solidFill>
                            <a:srgbClr val="0D0D0D"/>
                          </a:solidFill>
                          <a:latin typeface="Calibri"/>
                          <a:ea typeface="Calibri"/>
                          <a:cs typeface="Calibri"/>
                        </a:rPr>
                        <a:t>Liquidity Risk</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500" dirty="0">
                          <a:solidFill>
                            <a:srgbClr val="0D0D0D"/>
                          </a:solidFill>
                          <a:latin typeface="Calibri"/>
                          <a:ea typeface="Calibri"/>
                          <a:cs typeface="Calibri"/>
                        </a:rPr>
                        <a:t>The risk that the cash balance of the business will not be sufficient to settle current financial obligations.</a:t>
                      </a:r>
                      <a:endParaRPr lang="en-US" sz="15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500">
                          <a:solidFill>
                            <a:srgbClr val="0D0D0D"/>
                          </a:solidFill>
                          <a:latin typeface="Calibri"/>
                          <a:ea typeface="Calibri"/>
                          <a:cs typeface="Calibri"/>
                        </a:rPr>
                        <a:t>incur additional interests</a:t>
                      </a:r>
                      <a:endParaRPr lang="en-US" sz="15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500">
                          <a:solidFill>
                            <a:srgbClr val="0D0D0D"/>
                          </a:solidFill>
                          <a:latin typeface="Calibri"/>
                          <a:ea typeface="Calibri"/>
                          <a:cs typeface="Calibri"/>
                        </a:rPr>
                        <a:t>lose a good credit standing</a:t>
                      </a:r>
                      <a:endParaRPr lang="en-US" sz="15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507910">
                <a:tc>
                  <a:txBody>
                    <a:bodyPr/>
                    <a:lstStyle/>
                    <a:p>
                      <a:pPr marL="0" marR="64770" indent="0" algn="ctr">
                        <a:lnSpc>
                          <a:spcPct val="115000"/>
                        </a:lnSpc>
                        <a:spcBef>
                          <a:spcPts val="600"/>
                        </a:spcBef>
                        <a:spcAft>
                          <a:spcPts val="600"/>
                        </a:spcAft>
                      </a:pPr>
                      <a:r>
                        <a:rPr lang="en-GB" sz="1500">
                          <a:solidFill>
                            <a:srgbClr val="0D0D0D"/>
                          </a:solidFill>
                          <a:latin typeface="Calibri"/>
                          <a:ea typeface="Calibri"/>
                          <a:cs typeface="Calibri"/>
                        </a:rPr>
                        <a:t>Credit Risk</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500">
                          <a:solidFill>
                            <a:srgbClr val="0D0D0D"/>
                          </a:solidFill>
                          <a:latin typeface="Calibri"/>
                          <a:ea typeface="Calibri"/>
                          <a:cs typeface="Calibri"/>
                        </a:rPr>
                        <a:t>The risk that the business will not be able to recover a number of bad debts. </a:t>
                      </a:r>
                      <a:endParaRPr lang="en-US" sz="15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500">
                          <a:solidFill>
                            <a:srgbClr val="0D0D0D"/>
                          </a:solidFill>
                          <a:latin typeface="Calibri"/>
                          <a:ea typeface="Calibri"/>
                          <a:cs typeface="Calibri"/>
                        </a:rPr>
                        <a:t>lowers cash balance</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507910">
                <a:tc>
                  <a:txBody>
                    <a:bodyPr/>
                    <a:lstStyle/>
                    <a:p>
                      <a:pPr marL="0" marR="64770" indent="0" algn="ctr">
                        <a:lnSpc>
                          <a:spcPct val="115000"/>
                        </a:lnSpc>
                        <a:spcBef>
                          <a:spcPts val="600"/>
                        </a:spcBef>
                        <a:spcAft>
                          <a:spcPts val="600"/>
                        </a:spcAft>
                      </a:pPr>
                      <a:r>
                        <a:rPr lang="en-GB" sz="1500">
                          <a:solidFill>
                            <a:srgbClr val="0D0D0D"/>
                          </a:solidFill>
                          <a:latin typeface="Calibri"/>
                          <a:ea typeface="Calibri"/>
                          <a:cs typeface="Calibri"/>
                        </a:rPr>
                        <a:t>Interest Rate Risk</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500">
                          <a:solidFill>
                            <a:srgbClr val="0D0D0D"/>
                          </a:solidFill>
                          <a:latin typeface="Calibri"/>
                          <a:ea typeface="Calibri"/>
                          <a:cs typeface="Calibri"/>
                        </a:rPr>
                        <a:t>The current decrease or increase in interest rates unfavourably affects the business.</a:t>
                      </a:r>
                      <a:endParaRPr lang="en-US" sz="15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500">
                          <a:solidFill>
                            <a:srgbClr val="0D0D0D"/>
                          </a:solidFill>
                          <a:latin typeface="Calibri"/>
                          <a:ea typeface="Calibri"/>
                          <a:cs typeface="Calibri"/>
                        </a:rPr>
                        <a:t>lowers cash balance</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507910">
                <a:tc>
                  <a:txBody>
                    <a:bodyPr/>
                    <a:lstStyle/>
                    <a:p>
                      <a:pPr marL="0" marR="64770" indent="0" algn="ctr">
                        <a:lnSpc>
                          <a:spcPct val="115000"/>
                        </a:lnSpc>
                        <a:spcBef>
                          <a:spcPts val="600"/>
                        </a:spcBef>
                        <a:spcAft>
                          <a:spcPts val="600"/>
                        </a:spcAft>
                      </a:pPr>
                      <a:r>
                        <a:rPr lang="en-GB" sz="1500">
                          <a:solidFill>
                            <a:srgbClr val="0D0D0D"/>
                          </a:solidFill>
                          <a:latin typeface="Calibri"/>
                          <a:ea typeface="Calibri"/>
                          <a:cs typeface="Calibri"/>
                        </a:rPr>
                        <a:t>Foreign Exchange Risk</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500">
                          <a:solidFill>
                            <a:srgbClr val="0D0D0D"/>
                          </a:solidFill>
                          <a:latin typeface="Calibri"/>
                          <a:ea typeface="Calibri"/>
                          <a:cs typeface="Calibri"/>
                        </a:rPr>
                        <a:t>The current decrease or increase in receivable or payable, respectively, due to currency fluctuations. </a:t>
                      </a:r>
                      <a:endParaRPr lang="en-US" sz="15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500" dirty="0">
                          <a:solidFill>
                            <a:srgbClr val="0D0D0D"/>
                          </a:solidFill>
                          <a:latin typeface="Calibri"/>
                          <a:ea typeface="Calibri"/>
                          <a:cs typeface="Calibri"/>
                        </a:rPr>
                        <a:t>lowers cash balance</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Slide Number Placeholder 3">
            <a:extLst>
              <a:ext uri="{FF2B5EF4-FFF2-40B4-BE49-F238E27FC236}">
                <a16:creationId xmlns:a16="http://schemas.microsoft.com/office/drawing/2014/main" id="{08E8FC30-D009-6432-9EB2-0E55344CE80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64</a:t>
            </a:fld>
            <a:endParaRPr lang="en-US" sz="900" dirty="0">
              <a:solidFill>
                <a:schemeClr val="tx2"/>
              </a:solidFill>
            </a:endParaRPr>
          </a:p>
        </p:txBody>
      </p:sp>
      <p:sp>
        <p:nvSpPr>
          <p:cNvPr id="4" name="Footer Placeholder 4">
            <a:extLst>
              <a:ext uri="{FF2B5EF4-FFF2-40B4-BE49-F238E27FC236}">
                <a16:creationId xmlns:a16="http://schemas.microsoft.com/office/drawing/2014/main" id="{48256D37-2FFF-AA30-7AB8-6368C165ED9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Likelihood and Severity</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two things that you should essentially be able to assess in the process, and these are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t>
            </a:r>
            <a:r>
              <a:rPr lang="en-US" sz="2200" b="1" dirty="0">
                <a:ea typeface="Open Sans" pitchFamily="34" charset="0"/>
                <a:cs typeface="Open Sans" pitchFamily="34" charset="0"/>
              </a:rPr>
              <a:t>likelihood</a:t>
            </a:r>
            <a:r>
              <a:rPr lang="en-US" sz="2200" dirty="0">
                <a:ea typeface="Open Sans" pitchFamily="34" charset="0"/>
                <a:cs typeface="Open Sans" pitchFamily="34" charset="0"/>
              </a:rPr>
              <a:t> of an outcome/event occurring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t>
            </a:r>
            <a:r>
              <a:rPr lang="en-US" sz="2200" b="1" dirty="0">
                <a:ea typeface="Open Sans" pitchFamily="34" charset="0"/>
                <a:cs typeface="Open Sans" pitchFamily="34" charset="0"/>
              </a:rPr>
              <a:t>severity</a:t>
            </a:r>
            <a:r>
              <a:rPr lang="en-US" sz="2200" dirty="0">
                <a:ea typeface="Open Sans" pitchFamily="34" charset="0"/>
                <a:cs typeface="Open Sans" pitchFamily="34" charset="0"/>
              </a:rPr>
              <a:t> of the consequence associated with the outcome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Likelihood indicates the probability of an outcome from happening while severity indicates how serious the consequence is. It is important to be able to assess these things in order to know how rigorous your approach should be in managing the business’s finances. </a:t>
            </a:r>
          </a:p>
        </p:txBody>
      </p:sp>
      <p:sp>
        <p:nvSpPr>
          <p:cNvPr id="3" name="Slide Number Placeholder 3">
            <a:extLst>
              <a:ext uri="{FF2B5EF4-FFF2-40B4-BE49-F238E27FC236}">
                <a16:creationId xmlns:a16="http://schemas.microsoft.com/office/drawing/2014/main" id="{82023FB1-871C-5A00-C0EB-6530E830126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65</a:t>
            </a:fld>
            <a:endParaRPr lang="en-US" sz="900" dirty="0">
              <a:solidFill>
                <a:schemeClr val="tx2"/>
              </a:solidFill>
            </a:endParaRPr>
          </a:p>
        </p:txBody>
      </p:sp>
      <p:sp>
        <p:nvSpPr>
          <p:cNvPr id="4" name="Footer Placeholder 4">
            <a:extLst>
              <a:ext uri="{FF2B5EF4-FFF2-40B4-BE49-F238E27FC236}">
                <a16:creationId xmlns:a16="http://schemas.microsoft.com/office/drawing/2014/main" id="{5E6AC480-9823-87EE-8A4F-9ED7717D28B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Analysis Performed in the Risk Assessment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two types of analysis involved in a risk assessment: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Quantitative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quantitative analysis, you base your risk assessment on facts and tangible data. Mathematical calculations are often factored in, and various quantitative techniques are employed in your risk assessment. </a:t>
            </a:r>
          </a:p>
        </p:txBody>
      </p:sp>
      <p:sp>
        <p:nvSpPr>
          <p:cNvPr id="3" name="Slide Number Placeholder 3">
            <a:extLst>
              <a:ext uri="{FF2B5EF4-FFF2-40B4-BE49-F238E27FC236}">
                <a16:creationId xmlns:a16="http://schemas.microsoft.com/office/drawing/2014/main" id="{D31FE448-CD18-2D13-C9FD-418F72736E0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66</a:t>
            </a:fld>
            <a:endParaRPr lang="en-US" sz="900" dirty="0">
              <a:solidFill>
                <a:schemeClr val="tx2"/>
              </a:solidFill>
            </a:endParaRPr>
          </a:p>
        </p:txBody>
      </p:sp>
      <p:sp>
        <p:nvSpPr>
          <p:cNvPr id="4" name="Footer Placeholder 4">
            <a:extLst>
              <a:ext uri="{FF2B5EF4-FFF2-40B4-BE49-F238E27FC236}">
                <a16:creationId xmlns:a16="http://schemas.microsoft.com/office/drawing/2014/main" id="{D1706D6E-A9C2-B3CB-B3CC-6BC35EB3C10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Analysis Performed in the Risk Assessment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Quantitative techniques can be as simple as performing basic calculations such as computing for some financial ratios. For instance, you should be able to assess the likelihood of liquidity risk by computing for the current ratio. If the current ratio of the business is lower than the market average, it could be assessed that the liquidity risk is high since a low current ratio also means that the current asset of the business is lower than its current liabilities. On the other hand, there could be other quantitative techniques that can be complex, and which may require an actuary. Actuaries are professionals who use mathematics and statistics in estimating risks. Some of the quantitative techniques they perform involve, probability analysis, expected value of perfect information, sensitivity analysis, trend analysis, Monte Carlo technique, etc. </a:t>
            </a:r>
          </a:p>
        </p:txBody>
      </p:sp>
      <p:sp>
        <p:nvSpPr>
          <p:cNvPr id="3" name="Slide Number Placeholder 3">
            <a:extLst>
              <a:ext uri="{FF2B5EF4-FFF2-40B4-BE49-F238E27FC236}">
                <a16:creationId xmlns:a16="http://schemas.microsoft.com/office/drawing/2014/main" id="{78D08472-FC56-3CC1-7729-780EA87C0C7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67</a:t>
            </a:fld>
            <a:endParaRPr lang="en-US" sz="900" dirty="0">
              <a:solidFill>
                <a:schemeClr val="tx2"/>
              </a:solidFill>
            </a:endParaRPr>
          </a:p>
        </p:txBody>
      </p:sp>
      <p:sp>
        <p:nvSpPr>
          <p:cNvPr id="4" name="Footer Placeholder 4">
            <a:extLst>
              <a:ext uri="{FF2B5EF4-FFF2-40B4-BE49-F238E27FC236}">
                <a16:creationId xmlns:a16="http://schemas.microsoft.com/office/drawing/2014/main" id="{CBB9BBD4-6E80-1693-F86C-7A97DCDE620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Analysis Performed in the Risk Assessment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Qualitative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On the other hand, the quantitative analysis does not rely on tangible data. Instead, you base your risk assessment on information that cannot be easily </a:t>
            </a:r>
            <a:r>
              <a:rPr lang="en-US" sz="2200" dirty="0" err="1">
                <a:ea typeface="Open Sans" pitchFamily="34" charset="0"/>
                <a:cs typeface="Open Sans" pitchFamily="34" charset="0"/>
              </a:rPr>
              <a:t>summarised</a:t>
            </a:r>
            <a:r>
              <a:rPr lang="en-US" sz="2200" dirty="0">
                <a:ea typeface="Open Sans" pitchFamily="34" charset="0"/>
                <a:cs typeface="Open Sans" pitchFamily="34" charset="0"/>
              </a:rPr>
              <a:t> in mathematical figures. When doing qualitative analysis, you must be able to provide explanations as to how you were able to come up with your assessment.</a:t>
            </a:r>
          </a:p>
        </p:txBody>
      </p:sp>
      <p:sp>
        <p:nvSpPr>
          <p:cNvPr id="3" name="Slide Number Placeholder 3">
            <a:extLst>
              <a:ext uri="{FF2B5EF4-FFF2-40B4-BE49-F238E27FC236}">
                <a16:creationId xmlns:a16="http://schemas.microsoft.com/office/drawing/2014/main" id="{0FB57C10-1B96-8F48-E5BC-650973CD348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68</a:t>
            </a:fld>
            <a:endParaRPr lang="en-US" sz="900" dirty="0">
              <a:solidFill>
                <a:schemeClr val="tx2"/>
              </a:solidFill>
            </a:endParaRPr>
          </a:p>
        </p:txBody>
      </p:sp>
      <p:sp>
        <p:nvSpPr>
          <p:cNvPr id="4" name="Footer Placeholder 4">
            <a:extLst>
              <a:ext uri="{FF2B5EF4-FFF2-40B4-BE49-F238E27FC236}">
                <a16:creationId xmlns:a16="http://schemas.microsoft.com/office/drawing/2014/main" id="{92F4B344-FE5A-6DB6-9100-714AEA9B43D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Analysis Performed in the Risk Assessment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qualitative analysis, your assessment could be based 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Brainstorming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Series of interviews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Professional judgment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Experience/historical data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Current analysis of the environment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Delphi Technique – involves a structured interview of a group of individuals who are experts in a particular subject area</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Since you are not expected to have the same knowledge and skills as an actuary, you may employ simple computations (as discussed) and qualitative analysis in your assessment. </a:t>
            </a:r>
          </a:p>
        </p:txBody>
      </p:sp>
      <p:sp>
        <p:nvSpPr>
          <p:cNvPr id="3" name="Slide Number Placeholder 3">
            <a:extLst>
              <a:ext uri="{FF2B5EF4-FFF2-40B4-BE49-F238E27FC236}">
                <a16:creationId xmlns:a16="http://schemas.microsoft.com/office/drawing/2014/main" id="{B3E2CA8A-995D-5148-43E0-CA608676E25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69</a:t>
            </a:fld>
            <a:endParaRPr lang="en-US" sz="900" dirty="0">
              <a:solidFill>
                <a:schemeClr val="tx2"/>
              </a:solidFill>
            </a:endParaRPr>
          </a:p>
        </p:txBody>
      </p:sp>
      <p:sp>
        <p:nvSpPr>
          <p:cNvPr id="4" name="Footer Placeholder 4">
            <a:extLst>
              <a:ext uri="{FF2B5EF4-FFF2-40B4-BE49-F238E27FC236}">
                <a16:creationId xmlns:a16="http://schemas.microsoft.com/office/drawing/2014/main" id="{68EE4C2F-7101-C555-3BE5-24D07AF965C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Example Risk Assessment Report / Likelihood</a:t>
            </a:r>
          </a:p>
        </p:txBody>
      </p:sp>
      <p:graphicFrame>
        <p:nvGraphicFramePr>
          <p:cNvPr id="8" name="Table 7"/>
          <p:cNvGraphicFramePr>
            <a:graphicFrameLocks noGrp="1"/>
          </p:cNvGraphicFramePr>
          <p:nvPr/>
        </p:nvGraphicFramePr>
        <p:xfrm>
          <a:off x="958646" y="1757527"/>
          <a:ext cx="10161638" cy="2133578"/>
        </p:xfrm>
        <a:graphic>
          <a:graphicData uri="http://schemas.openxmlformats.org/drawingml/2006/table">
            <a:tbl>
              <a:tblPr/>
              <a:tblGrid>
                <a:gridCol w="1603428">
                  <a:extLst>
                    <a:ext uri="{9D8B030D-6E8A-4147-A177-3AD203B41FA5}">
                      <a16:colId xmlns:a16="http://schemas.microsoft.com/office/drawing/2014/main" val="20000"/>
                    </a:ext>
                  </a:extLst>
                </a:gridCol>
                <a:gridCol w="3380379">
                  <a:extLst>
                    <a:ext uri="{9D8B030D-6E8A-4147-A177-3AD203B41FA5}">
                      <a16:colId xmlns:a16="http://schemas.microsoft.com/office/drawing/2014/main" val="20001"/>
                    </a:ext>
                  </a:extLst>
                </a:gridCol>
                <a:gridCol w="2281408">
                  <a:extLst>
                    <a:ext uri="{9D8B030D-6E8A-4147-A177-3AD203B41FA5}">
                      <a16:colId xmlns:a16="http://schemas.microsoft.com/office/drawing/2014/main" val="20002"/>
                    </a:ext>
                  </a:extLst>
                </a:gridCol>
                <a:gridCol w="2896423">
                  <a:extLst>
                    <a:ext uri="{9D8B030D-6E8A-4147-A177-3AD203B41FA5}">
                      <a16:colId xmlns:a16="http://schemas.microsoft.com/office/drawing/2014/main" val="20003"/>
                    </a:ext>
                  </a:extLst>
                </a:gridCol>
              </a:tblGrid>
              <a:tr h="387923">
                <a:tc>
                  <a:txBody>
                    <a:bodyPr/>
                    <a:lstStyle/>
                    <a:p>
                      <a:pPr marL="0" marR="64770" indent="23495" algn="ctr">
                        <a:lnSpc>
                          <a:spcPct val="115000"/>
                        </a:lnSpc>
                        <a:spcBef>
                          <a:spcPts val="0"/>
                        </a:spcBef>
                        <a:spcAft>
                          <a:spcPts val="0"/>
                        </a:spcAft>
                      </a:pPr>
                      <a:r>
                        <a:rPr lang="en-PH" sz="1200" b="1" dirty="0">
                          <a:solidFill>
                            <a:srgbClr val="0D0D0D"/>
                          </a:solidFill>
                          <a:latin typeface="Calibri"/>
                          <a:ea typeface="Calibri"/>
                          <a:cs typeface="Calibri"/>
                        </a:rPr>
                        <a:t>Financial Risks</a:t>
                      </a:r>
                      <a:endParaRPr lang="en-US" sz="1200" dirty="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0"/>
                        </a:spcBef>
                        <a:spcAft>
                          <a:spcPts val="0"/>
                        </a:spcAft>
                      </a:pPr>
                      <a:r>
                        <a:rPr lang="en-PH" sz="1200" b="1">
                          <a:solidFill>
                            <a:srgbClr val="0D0D0D"/>
                          </a:solidFill>
                          <a:latin typeface="Calibri"/>
                          <a:ea typeface="Calibri"/>
                          <a:cs typeface="Calibri"/>
                        </a:rPr>
                        <a:t>Adverse Outcomes</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0"/>
                        </a:spcBef>
                        <a:spcAft>
                          <a:spcPts val="0"/>
                        </a:spcAft>
                      </a:pPr>
                      <a:r>
                        <a:rPr lang="en-PH" sz="1200" b="1">
                          <a:solidFill>
                            <a:srgbClr val="0D0D0D"/>
                          </a:solidFill>
                          <a:latin typeface="Calibri"/>
                          <a:ea typeface="Calibri"/>
                          <a:cs typeface="Calibri"/>
                        </a:rPr>
                        <a:t>Risk Ratings / Likelihood</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0"/>
                        </a:spcBef>
                        <a:spcAft>
                          <a:spcPts val="0"/>
                        </a:spcAft>
                      </a:pPr>
                      <a:r>
                        <a:rPr lang="en-PH" sz="1200" b="1">
                          <a:solidFill>
                            <a:srgbClr val="0D0D0D"/>
                          </a:solidFill>
                          <a:latin typeface="Calibri"/>
                          <a:ea typeface="Calibri"/>
                          <a:cs typeface="Calibri"/>
                        </a:rPr>
                        <a:t>Explanation</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581885">
                <a:tc>
                  <a:txBody>
                    <a:bodyPr/>
                    <a:lstStyle/>
                    <a:p>
                      <a:pPr marL="0" marR="64770" indent="23495" algn="ctr">
                        <a:lnSpc>
                          <a:spcPct val="115000"/>
                        </a:lnSpc>
                        <a:spcBef>
                          <a:spcPts val="300"/>
                        </a:spcBef>
                        <a:spcAft>
                          <a:spcPts val="300"/>
                        </a:spcAft>
                      </a:pPr>
                      <a:r>
                        <a:rPr lang="en-PH" sz="1200" b="1">
                          <a:solidFill>
                            <a:srgbClr val="0D0D0D"/>
                          </a:solidFill>
                          <a:latin typeface="Calibri"/>
                          <a:ea typeface="Calibri"/>
                          <a:cs typeface="Calibri"/>
                        </a:rPr>
                        <a:t>Liquidity Risks</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nSpc>
                          <a:spcPct val="115000"/>
                        </a:lnSpc>
                        <a:spcBef>
                          <a:spcPts val="300"/>
                        </a:spcBef>
                        <a:spcAft>
                          <a:spcPts val="300"/>
                        </a:spcAft>
                      </a:pPr>
                      <a:r>
                        <a:rPr lang="en-PH" sz="1200">
                          <a:solidFill>
                            <a:srgbClr val="0D0D0D"/>
                          </a:solidFill>
                          <a:latin typeface="Calibri"/>
                          <a:ea typeface="Calibri"/>
                          <a:cs typeface="Calibri"/>
                        </a:rPr>
                        <a:t>The business cannot pay its current obligations. </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300"/>
                        </a:spcBef>
                        <a:spcAft>
                          <a:spcPts val="300"/>
                        </a:spcAft>
                      </a:pPr>
                      <a:r>
                        <a:rPr lang="en-PH" sz="1200">
                          <a:solidFill>
                            <a:srgbClr val="0D0D0D"/>
                          </a:solidFill>
                          <a:latin typeface="Calibri"/>
                          <a:ea typeface="Calibri"/>
                          <a:cs typeface="Calibri"/>
                        </a:rPr>
                        <a:t>Possible</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00"/>
                    </a:solidFill>
                  </a:tcPr>
                </a:tc>
                <a:tc>
                  <a:txBody>
                    <a:bodyPr/>
                    <a:lstStyle/>
                    <a:p>
                      <a:pPr marL="0" marR="64770" indent="0" algn="just">
                        <a:lnSpc>
                          <a:spcPct val="115000"/>
                        </a:lnSpc>
                        <a:spcBef>
                          <a:spcPts val="300"/>
                        </a:spcBef>
                        <a:spcAft>
                          <a:spcPts val="300"/>
                        </a:spcAft>
                      </a:pPr>
                      <a:r>
                        <a:rPr lang="en-PH" sz="1200">
                          <a:solidFill>
                            <a:srgbClr val="0D0D0D"/>
                          </a:solidFill>
                          <a:latin typeface="Calibri"/>
                          <a:ea typeface="Calibri"/>
                          <a:cs typeface="Calibri"/>
                        </a:rPr>
                        <a:t>The business is planning to purchase a long-term asset in full cash payment.</a:t>
                      </a:r>
                      <a:endParaRPr lang="en-US" sz="1200">
                        <a:solidFill>
                          <a:srgbClr val="0D0D0D"/>
                        </a:solidFill>
                        <a:latin typeface="Calibri"/>
                        <a:ea typeface="Calibri"/>
                        <a:cs typeface="Calibri"/>
                      </a:endParaRPr>
                    </a:p>
                  </a:txBody>
                  <a:tcPr marL="63248" marR="63248"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581885">
                <a:tc>
                  <a:txBody>
                    <a:bodyPr/>
                    <a:lstStyle/>
                    <a:p>
                      <a:pPr marL="0" marR="64770" indent="23495" algn="ctr">
                        <a:lnSpc>
                          <a:spcPct val="115000"/>
                        </a:lnSpc>
                        <a:spcBef>
                          <a:spcPts val="300"/>
                        </a:spcBef>
                        <a:spcAft>
                          <a:spcPts val="300"/>
                        </a:spcAft>
                      </a:pPr>
                      <a:r>
                        <a:rPr lang="en-PH" sz="1200" b="1">
                          <a:solidFill>
                            <a:srgbClr val="0D0D0D"/>
                          </a:solidFill>
                          <a:latin typeface="Calibri"/>
                          <a:ea typeface="Calibri"/>
                          <a:cs typeface="Calibri"/>
                        </a:rPr>
                        <a:t>Credit Risks</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nSpc>
                          <a:spcPct val="115000"/>
                        </a:lnSpc>
                        <a:spcBef>
                          <a:spcPts val="300"/>
                        </a:spcBef>
                        <a:spcAft>
                          <a:spcPts val="300"/>
                        </a:spcAft>
                      </a:pPr>
                      <a:r>
                        <a:rPr lang="en-PH" sz="1200">
                          <a:solidFill>
                            <a:srgbClr val="0D0D0D"/>
                          </a:solidFill>
                          <a:latin typeface="Calibri"/>
                          <a:ea typeface="Calibri"/>
                          <a:cs typeface="Calibri"/>
                        </a:rPr>
                        <a:t>The business cannot recover its current receivables.</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300"/>
                        </a:spcBef>
                        <a:spcAft>
                          <a:spcPts val="300"/>
                        </a:spcAft>
                      </a:pPr>
                      <a:r>
                        <a:rPr lang="en-PH" sz="1200">
                          <a:solidFill>
                            <a:srgbClr val="0D0D0D"/>
                          </a:solidFill>
                          <a:latin typeface="Calibri"/>
                          <a:ea typeface="Calibri"/>
                          <a:cs typeface="Calibri"/>
                        </a:rPr>
                        <a:t>Rare</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00B050"/>
                    </a:solidFill>
                  </a:tcPr>
                </a:tc>
                <a:tc>
                  <a:txBody>
                    <a:bodyPr/>
                    <a:lstStyle/>
                    <a:p>
                      <a:pPr marL="0" marR="64770" indent="0" algn="just">
                        <a:lnSpc>
                          <a:spcPct val="115000"/>
                        </a:lnSpc>
                        <a:spcBef>
                          <a:spcPts val="300"/>
                        </a:spcBef>
                        <a:spcAft>
                          <a:spcPts val="300"/>
                        </a:spcAft>
                      </a:pPr>
                      <a:r>
                        <a:rPr lang="en-PH" sz="1200" dirty="0">
                          <a:solidFill>
                            <a:srgbClr val="0D0D0D"/>
                          </a:solidFill>
                          <a:latin typeface="Calibri"/>
                          <a:ea typeface="Calibri"/>
                          <a:cs typeface="Calibri"/>
                        </a:rPr>
                        <a:t>All of the clients of the business are established and have good credit ratings.</a:t>
                      </a:r>
                      <a:endParaRPr lang="en-US" sz="1200" dirty="0">
                        <a:solidFill>
                          <a:srgbClr val="0D0D0D"/>
                        </a:solidFill>
                        <a:latin typeface="Calibri"/>
                        <a:ea typeface="Calibri"/>
                        <a:cs typeface="Calibri"/>
                      </a:endParaRPr>
                    </a:p>
                  </a:txBody>
                  <a:tcPr marL="63248" marR="63248"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581885">
                <a:tc>
                  <a:txBody>
                    <a:bodyPr/>
                    <a:lstStyle/>
                    <a:p>
                      <a:pPr marL="0" marR="64770" indent="0" algn="ctr">
                        <a:lnSpc>
                          <a:spcPct val="115000"/>
                        </a:lnSpc>
                        <a:spcBef>
                          <a:spcPts val="300"/>
                        </a:spcBef>
                        <a:spcAft>
                          <a:spcPts val="300"/>
                        </a:spcAft>
                      </a:pPr>
                      <a:r>
                        <a:rPr lang="en-PH" sz="1200" b="1">
                          <a:solidFill>
                            <a:srgbClr val="0D0D0D"/>
                          </a:solidFill>
                          <a:latin typeface="Calibri"/>
                          <a:ea typeface="Calibri"/>
                          <a:cs typeface="Calibri"/>
                        </a:rPr>
                        <a:t>Foreign Exchange Risks</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15875">
                        <a:lnSpc>
                          <a:spcPct val="115000"/>
                        </a:lnSpc>
                        <a:spcBef>
                          <a:spcPts val="300"/>
                        </a:spcBef>
                        <a:spcAft>
                          <a:spcPts val="300"/>
                        </a:spcAft>
                      </a:pPr>
                      <a:r>
                        <a:rPr lang="en-PH" sz="1200">
                          <a:solidFill>
                            <a:srgbClr val="0D0D0D"/>
                          </a:solidFill>
                          <a:latin typeface="Calibri"/>
                          <a:ea typeface="Calibri"/>
                          <a:cs typeface="Calibri"/>
                        </a:rPr>
                        <a:t>The business needs to expend more cash for the supplies purchased in Hongkong dollars. </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0" indent="0" algn="ctr">
                        <a:lnSpc>
                          <a:spcPct val="115000"/>
                        </a:lnSpc>
                        <a:spcBef>
                          <a:spcPts val="300"/>
                        </a:spcBef>
                        <a:spcAft>
                          <a:spcPts val="300"/>
                        </a:spcAft>
                      </a:pPr>
                      <a:r>
                        <a:rPr lang="en-PH" sz="1200">
                          <a:solidFill>
                            <a:srgbClr val="0D0D0D"/>
                          </a:solidFill>
                          <a:latin typeface="Calibri"/>
                          <a:ea typeface="Calibri"/>
                          <a:cs typeface="Calibri"/>
                        </a:rPr>
                        <a:t>Almost Certain</a:t>
                      </a:r>
                      <a:endParaRPr lang="en-US" sz="12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0000"/>
                    </a:solidFill>
                  </a:tcPr>
                </a:tc>
                <a:tc>
                  <a:txBody>
                    <a:bodyPr/>
                    <a:lstStyle/>
                    <a:p>
                      <a:pPr marL="0" marR="64770" indent="0" algn="just">
                        <a:lnSpc>
                          <a:spcPct val="115000"/>
                        </a:lnSpc>
                        <a:spcBef>
                          <a:spcPts val="300"/>
                        </a:spcBef>
                        <a:spcAft>
                          <a:spcPts val="300"/>
                        </a:spcAft>
                      </a:pPr>
                      <a:r>
                        <a:rPr lang="en-PH" sz="1200" dirty="0">
                          <a:solidFill>
                            <a:srgbClr val="0D0D0D"/>
                          </a:solidFill>
                          <a:latin typeface="Calibri"/>
                          <a:ea typeface="Calibri"/>
                          <a:cs typeface="Calibri"/>
                        </a:rPr>
                        <a:t>The country’s currency value continues to decrease as the inflation rate increases.</a:t>
                      </a:r>
                      <a:endParaRPr lang="en-US" sz="1200" dirty="0">
                        <a:solidFill>
                          <a:srgbClr val="0D0D0D"/>
                        </a:solidFill>
                        <a:latin typeface="Calibri"/>
                        <a:ea typeface="Calibri"/>
                        <a:cs typeface="Calibri"/>
                      </a:endParaRPr>
                    </a:p>
                  </a:txBody>
                  <a:tcPr marL="63248" marR="63248"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nvGraphicFramePr>
        <p:xfrm>
          <a:off x="958645" y="3910077"/>
          <a:ext cx="10161639" cy="1982130"/>
        </p:xfrm>
        <a:graphic>
          <a:graphicData uri="http://schemas.openxmlformats.org/drawingml/2006/table">
            <a:tbl>
              <a:tblPr/>
              <a:tblGrid>
                <a:gridCol w="1611988">
                  <a:extLst>
                    <a:ext uri="{9D8B030D-6E8A-4147-A177-3AD203B41FA5}">
                      <a16:colId xmlns:a16="http://schemas.microsoft.com/office/drawing/2014/main" val="20000"/>
                    </a:ext>
                  </a:extLst>
                </a:gridCol>
                <a:gridCol w="8549651">
                  <a:extLst>
                    <a:ext uri="{9D8B030D-6E8A-4147-A177-3AD203B41FA5}">
                      <a16:colId xmlns:a16="http://schemas.microsoft.com/office/drawing/2014/main" val="20001"/>
                    </a:ext>
                  </a:extLst>
                </a:gridCol>
              </a:tblGrid>
              <a:tr h="326338">
                <a:tc>
                  <a:txBody>
                    <a:bodyPr/>
                    <a:lstStyle/>
                    <a:p>
                      <a:pPr marL="0" marR="64770" indent="0">
                        <a:lnSpc>
                          <a:spcPct val="115000"/>
                        </a:lnSpc>
                        <a:spcBef>
                          <a:spcPts val="600"/>
                        </a:spcBef>
                        <a:spcAft>
                          <a:spcPts val="0"/>
                        </a:spcAft>
                      </a:pPr>
                      <a:r>
                        <a:rPr lang="en-GB" sz="1200" b="1" dirty="0">
                          <a:solidFill>
                            <a:srgbClr val="262626"/>
                          </a:solidFill>
                          <a:latin typeface="Calibri"/>
                          <a:ea typeface="Arial"/>
                          <a:cs typeface="Calibri"/>
                        </a:rPr>
                        <a:t>Descriptor</a:t>
                      </a:r>
                      <a:endParaRPr lang="en-US" sz="1200" dirty="0">
                        <a:latin typeface="Calibri"/>
                        <a:ea typeface="Calibri"/>
                        <a:cs typeface="Calibri"/>
                      </a:endParaRPr>
                    </a:p>
                  </a:txBody>
                  <a:tcPr marL="63253" marR="63253" marT="0"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nSpc>
                          <a:spcPct val="115000"/>
                        </a:lnSpc>
                        <a:spcBef>
                          <a:spcPts val="600"/>
                        </a:spcBef>
                        <a:spcAft>
                          <a:spcPts val="0"/>
                        </a:spcAft>
                      </a:pPr>
                      <a:r>
                        <a:rPr lang="en-GB" sz="1200" b="1" dirty="0">
                          <a:solidFill>
                            <a:srgbClr val="262626"/>
                          </a:solidFill>
                          <a:latin typeface="Calibri"/>
                          <a:ea typeface="Arial"/>
                          <a:cs typeface="Calibri"/>
                        </a:rPr>
                        <a:t>Definition</a:t>
                      </a:r>
                      <a:endParaRPr lang="en-US" sz="1200" dirty="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26338">
                <a:tc>
                  <a:txBody>
                    <a:bodyPr/>
                    <a:lstStyle/>
                    <a:p>
                      <a:pPr marL="0" marR="64770" indent="0">
                        <a:lnSpc>
                          <a:spcPct val="115000"/>
                        </a:lnSpc>
                        <a:spcBef>
                          <a:spcPts val="0"/>
                        </a:spcBef>
                        <a:spcAft>
                          <a:spcPts val="0"/>
                        </a:spcAft>
                      </a:pPr>
                      <a:r>
                        <a:rPr lang="en-GB" sz="1200" b="1">
                          <a:latin typeface="Calibri"/>
                          <a:ea typeface="Arial"/>
                          <a:cs typeface="Calibri"/>
                        </a:rPr>
                        <a:t>Rare</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00B050"/>
                    </a:solidFill>
                  </a:tcPr>
                </a:tc>
                <a:tc>
                  <a:txBody>
                    <a:bodyPr/>
                    <a:lstStyle/>
                    <a:p>
                      <a:pPr marL="0" marR="64770" indent="0">
                        <a:lnSpc>
                          <a:spcPct val="115000"/>
                        </a:lnSpc>
                        <a:spcBef>
                          <a:spcPts val="0"/>
                        </a:spcBef>
                        <a:spcAft>
                          <a:spcPts val="0"/>
                        </a:spcAft>
                      </a:pPr>
                      <a:r>
                        <a:rPr lang="en-GB" sz="1200" dirty="0">
                          <a:latin typeface="Calibri"/>
                          <a:ea typeface="Arial"/>
                          <a:cs typeface="Calibri"/>
                        </a:rPr>
                        <a:t>Far from occurring </a:t>
                      </a:r>
                      <a:endParaRPr lang="en-US" sz="1200" dirty="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326338">
                <a:tc>
                  <a:txBody>
                    <a:bodyPr/>
                    <a:lstStyle/>
                    <a:p>
                      <a:pPr marL="0" marR="64770" indent="0">
                        <a:lnSpc>
                          <a:spcPct val="115000"/>
                        </a:lnSpc>
                        <a:spcBef>
                          <a:spcPts val="0"/>
                        </a:spcBef>
                        <a:spcAft>
                          <a:spcPts val="0"/>
                        </a:spcAft>
                      </a:pPr>
                      <a:r>
                        <a:rPr lang="en-GB" sz="1200" b="1">
                          <a:latin typeface="Calibri"/>
                          <a:ea typeface="Arial"/>
                          <a:cs typeface="Calibri"/>
                        </a:rPr>
                        <a:t>Unlikely</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92D050"/>
                    </a:solidFill>
                  </a:tcPr>
                </a:tc>
                <a:tc>
                  <a:txBody>
                    <a:bodyPr/>
                    <a:lstStyle/>
                    <a:p>
                      <a:pPr marL="0" marR="64770" indent="0">
                        <a:lnSpc>
                          <a:spcPct val="115000"/>
                        </a:lnSpc>
                        <a:spcBef>
                          <a:spcPts val="0"/>
                        </a:spcBef>
                        <a:spcAft>
                          <a:spcPts val="0"/>
                        </a:spcAft>
                      </a:pPr>
                      <a:r>
                        <a:rPr lang="en-GB" sz="1200">
                          <a:latin typeface="Calibri"/>
                          <a:ea typeface="Arial"/>
                          <a:cs typeface="Calibri"/>
                        </a:rPr>
                        <a:t>May occur at least once over the life of the business</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326338">
                <a:tc>
                  <a:txBody>
                    <a:bodyPr/>
                    <a:lstStyle/>
                    <a:p>
                      <a:pPr marL="0" marR="64770" indent="0">
                        <a:lnSpc>
                          <a:spcPct val="115000"/>
                        </a:lnSpc>
                        <a:spcBef>
                          <a:spcPts val="0"/>
                        </a:spcBef>
                        <a:spcAft>
                          <a:spcPts val="0"/>
                        </a:spcAft>
                      </a:pPr>
                      <a:r>
                        <a:rPr lang="en-GB" sz="1200" b="1">
                          <a:latin typeface="Calibri"/>
                          <a:ea typeface="Arial"/>
                          <a:cs typeface="Calibri"/>
                        </a:rPr>
                        <a:t>Possible</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00"/>
                    </a:solidFill>
                  </a:tcPr>
                </a:tc>
                <a:tc>
                  <a:txBody>
                    <a:bodyPr/>
                    <a:lstStyle/>
                    <a:p>
                      <a:pPr marL="0" marR="64770" indent="0">
                        <a:lnSpc>
                          <a:spcPct val="115000"/>
                        </a:lnSpc>
                        <a:spcBef>
                          <a:spcPts val="0"/>
                        </a:spcBef>
                        <a:spcAft>
                          <a:spcPts val="0"/>
                        </a:spcAft>
                      </a:pPr>
                      <a:r>
                        <a:rPr lang="en-GB" sz="1200" dirty="0">
                          <a:latin typeface="Calibri"/>
                          <a:ea typeface="Arial"/>
                          <a:cs typeface="Calibri"/>
                        </a:rPr>
                        <a:t>Might occur at least once a year</a:t>
                      </a:r>
                      <a:endParaRPr lang="en-US" sz="1200" dirty="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326338">
                <a:tc>
                  <a:txBody>
                    <a:bodyPr/>
                    <a:lstStyle/>
                    <a:p>
                      <a:pPr marL="0" marR="64770" indent="0">
                        <a:lnSpc>
                          <a:spcPct val="115000"/>
                        </a:lnSpc>
                        <a:spcBef>
                          <a:spcPts val="0"/>
                        </a:spcBef>
                        <a:spcAft>
                          <a:spcPts val="0"/>
                        </a:spcAft>
                      </a:pPr>
                      <a:r>
                        <a:rPr lang="en-GB" sz="1200" b="1">
                          <a:latin typeface="Calibri"/>
                          <a:ea typeface="Arial"/>
                          <a:cs typeface="Calibri"/>
                        </a:rPr>
                        <a:t>Moderate</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C45911"/>
                    </a:solidFill>
                  </a:tcPr>
                </a:tc>
                <a:tc>
                  <a:txBody>
                    <a:bodyPr/>
                    <a:lstStyle/>
                    <a:p>
                      <a:pPr marL="0" marR="64770" indent="0">
                        <a:lnSpc>
                          <a:spcPct val="115000"/>
                        </a:lnSpc>
                        <a:spcBef>
                          <a:spcPts val="0"/>
                        </a:spcBef>
                        <a:spcAft>
                          <a:spcPts val="0"/>
                        </a:spcAft>
                      </a:pPr>
                      <a:r>
                        <a:rPr lang="en-GB" sz="1200">
                          <a:latin typeface="Calibri"/>
                          <a:ea typeface="Arial"/>
                          <a:cs typeface="Calibri"/>
                        </a:rPr>
                        <a:t>Might occur every quarter</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326338">
                <a:tc>
                  <a:txBody>
                    <a:bodyPr/>
                    <a:lstStyle/>
                    <a:p>
                      <a:pPr marL="0" marR="64770" indent="0">
                        <a:lnSpc>
                          <a:spcPct val="115000"/>
                        </a:lnSpc>
                        <a:spcBef>
                          <a:spcPts val="0"/>
                        </a:spcBef>
                        <a:spcAft>
                          <a:spcPts val="0"/>
                        </a:spcAft>
                      </a:pPr>
                      <a:r>
                        <a:rPr lang="en-GB" sz="1200" b="1">
                          <a:latin typeface="Calibri"/>
                          <a:ea typeface="Arial"/>
                          <a:cs typeface="Calibri"/>
                        </a:rPr>
                        <a:t>Almost Certain</a:t>
                      </a:r>
                      <a:endParaRPr lang="en-US" sz="120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0000"/>
                    </a:solidFill>
                  </a:tcPr>
                </a:tc>
                <a:tc>
                  <a:txBody>
                    <a:bodyPr/>
                    <a:lstStyle/>
                    <a:p>
                      <a:pPr marL="0" marR="64770" indent="0">
                        <a:lnSpc>
                          <a:spcPct val="115000"/>
                        </a:lnSpc>
                        <a:spcBef>
                          <a:spcPts val="0"/>
                        </a:spcBef>
                        <a:spcAft>
                          <a:spcPts val="0"/>
                        </a:spcAft>
                      </a:pPr>
                      <a:r>
                        <a:rPr lang="en-GB" sz="1200" dirty="0">
                          <a:latin typeface="Calibri"/>
                          <a:ea typeface="Arial"/>
                          <a:cs typeface="Calibri"/>
                        </a:rPr>
                        <a:t>Prone to occur every month</a:t>
                      </a:r>
                      <a:endParaRPr lang="en-US" sz="1200" dirty="0">
                        <a:latin typeface="Calibri"/>
                        <a:ea typeface="Calibri"/>
                        <a:cs typeface="Calibri"/>
                      </a:endParaRPr>
                    </a:p>
                  </a:txBody>
                  <a:tcPr marL="63253" marR="63253" marT="66181" marB="66181"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Slide Number Placeholder 3">
            <a:extLst>
              <a:ext uri="{FF2B5EF4-FFF2-40B4-BE49-F238E27FC236}">
                <a16:creationId xmlns:a16="http://schemas.microsoft.com/office/drawing/2014/main" id="{B911FC8A-FDE4-24FA-7B03-1D2386A12E7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70</a:t>
            </a:fld>
            <a:endParaRPr lang="en-US" sz="900" dirty="0">
              <a:solidFill>
                <a:schemeClr val="tx2"/>
              </a:solidFill>
            </a:endParaRPr>
          </a:p>
        </p:txBody>
      </p:sp>
      <p:sp>
        <p:nvSpPr>
          <p:cNvPr id="4" name="Footer Placeholder 4">
            <a:extLst>
              <a:ext uri="{FF2B5EF4-FFF2-40B4-BE49-F238E27FC236}">
                <a16:creationId xmlns:a16="http://schemas.microsoft.com/office/drawing/2014/main" id="{DC551520-5E7E-F5F7-770F-7ECC5C1D4E1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Example Risk Assessment Report / Likelihood</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For this example, a qualitative assessment was performed to assess the likelihood of each risk.  Each assessment has a corresponding explanation which provides the basis for each assessment. As you can observe, the explanations are barely based on the current environment and circumstances of the business.  This is what it means to perform a qualitative assessment of risks.</a:t>
            </a:r>
          </a:p>
        </p:txBody>
      </p:sp>
      <p:sp>
        <p:nvSpPr>
          <p:cNvPr id="3" name="Slide Number Placeholder 3">
            <a:extLst>
              <a:ext uri="{FF2B5EF4-FFF2-40B4-BE49-F238E27FC236}">
                <a16:creationId xmlns:a16="http://schemas.microsoft.com/office/drawing/2014/main" id="{3D68BCBF-3242-57F6-CB2E-B089EC117EF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71</a:t>
            </a:fld>
            <a:endParaRPr lang="en-US" sz="900" dirty="0">
              <a:solidFill>
                <a:schemeClr val="tx2"/>
              </a:solidFill>
            </a:endParaRPr>
          </a:p>
        </p:txBody>
      </p:sp>
      <p:sp>
        <p:nvSpPr>
          <p:cNvPr id="4" name="Footer Placeholder 4">
            <a:extLst>
              <a:ext uri="{FF2B5EF4-FFF2-40B4-BE49-F238E27FC236}">
                <a16:creationId xmlns:a16="http://schemas.microsoft.com/office/drawing/2014/main" id="{84CF423B-BFC0-C82A-ACD5-15CA025029F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Example Risk Assessment Report | Severity</a:t>
            </a:r>
          </a:p>
        </p:txBody>
      </p:sp>
      <p:graphicFrame>
        <p:nvGraphicFramePr>
          <p:cNvPr id="8" name="Table 7"/>
          <p:cNvGraphicFramePr>
            <a:graphicFrameLocks noGrp="1"/>
          </p:cNvGraphicFramePr>
          <p:nvPr/>
        </p:nvGraphicFramePr>
        <p:xfrm>
          <a:off x="929148" y="1753056"/>
          <a:ext cx="10279625" cy="2262905"/>
        </p:xfrm>
        <a:graphic>
          <a:graphicData uri="http://schemas.openxmlformats.org/drawingml/2006/table">
            <a:tbl>
              <a:tblPr/>
              <a:tblGrid>
                <a:gridCol w="1622046">
                  <a:extLst>
                    <a:ext uri="{9D8B030D-6E8A-4147-A177-3AD203B41FA5}">
                      <a16:colId xmlns:a16="http://schemas.microsoft.com/office/drawing/2014/main" val="20000"/>
                    </a:ext>
                  </a:extLst>
                </a:gridCol>
                <a:gridCol w="2893019">
                  <a:extLst>
                    <a:ext uri="{9D8B030D-6E8A-4147-A177-3AD203B41FA5}">
                      <a16:colId xmlns:a16="http://schemas.microsoft.com/office/drawing/2014/main" val="20001"/>
                    </a:ext>
                  </a:extLst>
                </a:gridCol>
                <a:gridCol w="1994599">
                  <a:extLst>
                    <a:ext uri="{9D8B030D-6E8A-4147-A177-3AD203B41FA5}">
                      <a16:colId xmlns:a16="http://schemas.microsoft.com/office/drawing/2014/main" val="20002"/>
                    </a:ext>
                  </a:extLst>
                </a:gridCol>
                <a:gridCol w="3769961">
                  <a:extLst>
                    <a:ext uri="{9D8B030D-6E8A-4147-A177-3AD203B41FA5}">
                      <a16:colId xmlns:a16="http://schemas.microsoft.com/office/drawing/2014/main" val="20003"/>
                    </a:ext>
                  </a:extLst>
                </a:gridCol>
              </a:tblGrid>
              <a:tr h="300612">
                <a:tc>
                  <a:txBody>
                    <a:bodyPr/>
                    <a:lstStyle/>
                    <a:p>
                      <a:pPr marL="0" marR="0" indent="0" algn="ctr">
                        <a:lnSpc>
                          <a:spcPct val="115000"/>
                        </a:lnSpc>
                        <a:spcBef>
                          <a:spcPts val="0"/>
                        </a:spcBef>
                        <a:spcAft>
                          <a:spcPts val="0"/>
                        </a:spcAft>
                      </a:pPr>
                      <a:r>
                        <a:rPr lang="en-PH" sz="1100" b="1" dirty="0">
                          <a:solidFill>
                            <a:srgbClr val="0D0D0D"/>
                          </a:solidFill>
                          <a:latin typeface="Calibri"/>
                          <a:ea typeface="Calibri"/>
                          <a:cs typeface="Calibri"/>
                        </a:rPr>
                        <a:t>Financial Risks</a:t>
                      </a:r>
                      <a:endParaRPr lang="en-US" sz="1100" dirty="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0"/>
                        </a:spcBef>
                        <a:spcAft>
                          <a:spcPts val="0"/>
                        </a:spcAft>
                      </a:pPr>
                      <a:r>
                        <a:rPr lang="en-PH" sz="1100" b="1">
                          <a:solidFill>
                            <a:srgbClr val="0D0D0D"/>
                          </a:solidFill>
                          <a:latin typeface="Calibri"/>
                          <a:ea typeface="Calibri"/>
                          <a:cs typeface="Calibri"/>
                        </a:rPr>
                        <a:t>Adverse Consequence</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0"/>
                        </a:spcBef>
                        <a:spcAft>
                          <a:spcPts val="0"/>
                        </a:spcAft>
                      </a:pPr>
                      <a:r>
                        <a:rPr lang="en-PH" sz="1100" b="1">
                          <a:solidFill>
                            <a:srgbClr val="0D0D0D"/>
                          </a:solidFill>
                          <a:latin typeface="Calibri"/>
                          <a:ea typeface="Calibri"/>
                          <a:cs typeface="Calibri"/>
                        </a:rPr>
                        <a:t>Risk Ratings / Severity</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0"/>
                        </a:spcBef>
                        <a:spcAft>
                          <a:spcPts val="0"/>
                        </a:spcAft>
                      </a:pPr>
                      <a:r>
                        <a:rPr lang="en-PH" sz="1100" b="1">
                          <a:solidFill>
                            <a:srgbClr val="0D0D0D"/>
                          </a:solidFill>
                          <a:latin typeface="Calibri"/>
                          <a:ea typeface="Calibri"/>
                          <a:cs typeface="Calibri"/>
                        </a:rPr>
                        <a:t>Explanation</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51531">
                <a:tc>
                  <a:txBody>
                    <a:bodyPr/>
                    <a:lstStyle/>
                    <a:p>
                      <a:pPr marL="0" marR="64770" indent="23495" algn="ctr">
                        <a:lnSpc>
                          <a:spcPct val="115000"/>
                        </a:lnSpc>
                        <a:spcBef>
                          <a:spcPts val="0"/>
                        </a:spcBef>
                        <a:spcAft>
                          <a:spcPts val="0"/>
                        </a:spcAft>
                      </a:pPr>
                      <a:r>
                        <a:rPr lang="en-PH" sz="1100" b="1">
                          <a:solidFill>
                            <a:srgbClr val="0D0D0D"/>
                          </a:solidFill>
                          <a:latin typeface="Calibri"/>
                          <a:ea typeface="Calibri"/>
                          <a:cs typeface="Calibri"/>
                        </a:rPr>
                        <a:t>Liquidity Risks</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just">
                        <a:lnSpc>
                          <a:spcPct val="115000"/>
                        </a:lnSpc>
                        <a:spcBef>
                          <a:spcPts val="0"/>
                        </a:spcBef>
                        <a:spcAft>
                          <a:spcPts val="0"/>
                        </a:spcAft>
                      </a:pPr>
                      <a:r>
                        <a:rPr lang="en-PH" sz="1100" dirty="0">
                          <a:solidFill>
                            <a:srgbClr val="0D0D0D"/>
                          </a:solidFill>
                          <a:latin typeface="Calibri"/>
                          <a:ea typeface="Calibri"/>
                          <a:cs typeface="Calibri"/>
                        </a:rPr>
                        <a:t>Because the business cannot pay its current obligations, the business will have to continue paying for interest decreases the current cash balance of the business</a:t>
                      </a:r>
                      <a:endParaRPr lang="en-US" sz="1100" dirty="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0"/>
                        </a:spcBef>
                        <a:spcAft>
                          <a:spcPts val="0"/>
                        </a:spcAft>
                      </a:pPr>
                      <a:r>
                        <a:rPr lang="en-PH" sz="1100">
                          <a:solidFill>
                            <a:srgbClr val="0D0D0D"/>
                          </a:solidFill>
                          <a:latin typeface="Calibri"/>
                          <a:ea typeface="Calibri"/>
                          <a:cs typeface="Calibri"/>
                        </a:rPr>
                        <a:t>Moderate</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00"/>
                    </a:solidFill>
                  </a:tcPr>
                </a:tc>
                <a:tc>
                  <a:txBody>
                    <a:bodyPr/>
                    <a:lstStyle/>
                    <a:p>
                      <a:pPr marL="0" marR="64770" indent="0" algn="just">
                        <a:lnSpc>
                          <a:spcPct val="115000"/>
                        </a:lnSpc>
                        <a:spcBef>
                          <a:spcPts val="0"/>
                        </a:spcBef>
                        <a:spcAft>
                          <a:spcPts val="0"/>
                        </a:spcAft>
                      </a:pPr>
                      <a:r>
                        <a:rPr lang="en-PH" sz="1100">
                          <a:solidFill>
                            <a:srgbClr val="0D0D0D"/>
                          </a:solidFill>
                          <a:latin typeface="Calibri"/>
                          <a:ea typeface="Calibri"/>
                          <a:cs typeface="Calibri"/>
                        </a:rPr>
                        <a:t>The loan agreement provides for a very low-interest rate, and thus, such interest payments will not be able to decrease the current cash balance by more than ten per cent.</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601226">
                <a:tc>
                  <a:txBody>
                    <a:bodyPr/>
                    <a:lstStyle/>
                    <a:p>
                      <a:pPr marL="0" marR="64770" indent="23495" algn="ctr">
                        <a:lnSpc>
                          <a:spcPct val="115000"/>
                        </a:lnSpc>
                        <a:spcBef>
                          <a:spcPts val="0"/>
                        </a:spcBef>
                        <a:spcAft>
                          <a:spcPts val="0"/>
                        </a:spcAft>
                      </a:pPr>
                      <a:r>
                        <a:rPr lang="en-PH" sz="1100" b="1">
                          <a:solidFill>
                            <a:srgbClr val="0D0D0D"/>
                          </a:solidFill>
                          <a:latin typeface="Calibri"/>
                          <a:ea typeface="Calibri"/>
                          <a:cs typeface="Calibri"/>
                        </a:rPr>
                        <a:t>Credit Risks</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just">
                        <a:lnSpc>
                          <a:spcPct val="115000"/>
                        </a:lnSpc>
                        <a:spcBef>
                          <a:spcPts val="0"/>
                        </a:spcBef>
                        <a:spcAft>
                          <a:spcPts val="0"/>
                        </a:spcAft>
                      </a:pPr>
                      <a:r>
                        <a:rPr lang="en-PH" sz="1100">
                          <a:solidFill>
                            <a:srgbClr val="0D0D0D"/>
                          </a:solidFill>
                          <a:latin typeface="Calibri"/>
                          <a:ea typeface="Calibri"/>
                          <a:cs typeface="Calibri"/>
                        </a:rPr>
                        <a:t>Due to the failure to recover debts, a decrease in the anticipated cash balance can be ascertained </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0"/>
                        </a:spcBef>
                        <a:spcAft>
                          <a:spcPts val="0"/>
                        </a:spcAft>
                      </a:pPr>
                      <a:r>
                        <a:rPr lang="en-PH" sz="1100">
                          <a:solidFill>
                            <a:srgbClr val="0D0D0D"/>
                          </a:solidFill>
                          <a:latin typeface="Calibri"/>
                          <a:ea typeface="Calibri"/>
                          <a:cs typeface="Calibri"/>
                        </a:rPr>
                        <a:t>Major</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C45911"/>
                    </a:solidFill>
                  </a:tcPr>
                </a:tc>
                <a:tc>
                  <a:txBody>
                    <a:bodyPr/>
                    <a:lstStyle/>
                    <a:p>
                      <a:pPr marL="0" marR="64770" indent="0" algn="just">
                        <a:lnSpc>
                          <a:spcPct val="115000"/>
                        </a:lnSpc>
                        <a:spcBef>
                          <a:spcPts val="0"/>
                        </a:spcBef>
                        <a:spcAft>
                          <a:spcPts val="0"/>
                        </a:spcAft>
                      </a:pPr>
                      <a:r>
                        <a:rPr lang="en-PH" sz="1100">
                          <a:solidFill>
                            <a:srgbClr val="0D0D0D"/>
                          </a:solidFill>
                          <a:latin typeface="Calibri"/>
                          <a:ea typeface="Calibri"/>
                          <a:cs typeface="Calibri"/>
                        </a:rPr>
                        <a:t>Our current receivables comprise a large portion of the business’s total assets. Failure to recover such will definitely have a major impact on our current cash balance.</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601226">
                <a:tc>
                  <a:txBody>
                    <a:bodyPr/>
                    <a:lstStyle/>
                    <a:p>
                      <a:pPr marL="0" marR="64770" indent="0" algn="ctr">
                        <a:lnSpc>
                          <a:spcPct val="115000"/>
                        </a:lnSpc>
                        <a:spcBef>
                          <a:spcPts val="0"/>
                        </a:spcBef>
                        <a:spcAft>
                          <a:spcPts val="0"/>
                        </a:spcAft>
                      </a:pPr>
                      <a:r>
                        <a:rPr lang="en-PH" sz="1100" b="1">
                          <a:solidFill>
                            <a:srgbClr val="0D0D0D"/>
                          </a:solidFill>
                          <a:latin typeface="Calibri"/>
                          <a:ea typeface="Calibri"/>
                          <a:cs typeface="Calibri"/>
                        </a:rPr>
                        <a:t>Foreign Exchange Risks</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15875" algn="just">
                        <a:lnSpc>
                          <a:spcPct val="115000"/>
                        </a:lnSpc>
                        <a:spcBef>
                          <a:spcPts val="0"/>
                        </a:spcBef>
                        <a:spcAft>
                          <a:spcPts val="0"/>
                        </a:spcAft>
                      </a:pPr>
                      <a:r>
                        <a:rPr lang="en-PH" sz="1100">
                          <a:solidFill>
                            <a:srgbClr val="0D0D0D"/>
                          </a:solidFill>
                          <a:latin typeface="Calibri"/>
                          <a:ea typeface="Calibri"/>
                          <a:cs typeface="Calibri"/>
                        </a:rPr>
                        <a:t>Due to the decrease in the country’s currency value, the amount of cash that has to be disbursed will increase</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0"/>
                        </a:spcBef>
                        <a:spcAft>
                          <a:spcPts val="0"/>
                        </a:spcAft>
                      </a:pPr>
                      <a:r>
                        <a:rPr lang="en-PH" sz="1100">
                          <a:solidFill>
                            <a:srgbClr val="0D0D0D"/>
                          </a:solidFill>
                          <a:latin typeface="Calibri"/>
                          <a:ea typeface="Calibri"/>
                          <a:cs typeface="Calibri"/>
                        </a:rPr>
                        <a:t>Major</a:t>
                      </a:r>
                      <a:endParaRPr lang="en-US" sz="110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C45911"/>
                    </a:solidFill>
                  </a:tcPr>
                </a:tc>
                <a:tc>
                  <a:txBody>
                    <a:bodyPr/>
                    <a:lstStyle/>
                    <a:p>
                      <a:pPr marL="0" marR="64770" indent="0" algn="just">
                        <a:lnSpc>
                          <a:spcPct val="115000"/>
                        </a:lnSpc>
                        <a:spcBef>
                          <a:spcPts val="0"/>
                        </a:spcBef>
                        <a:spcAft>
                          <a:spcPts val="0"/>
                        </a:spcAft>
                      </a:pPr>
                      <a:r>
                        <a:rPr lang="en-PH" sz="1100" dirty="0">
                          <a:solidFill>
                            <a:srgbClr val="0D0D0D"/>
                          </a:solidFill>
                          <a:latin typeface="Calibri"/>
                          <a:ea typeface="Calibri"/>
                          <a:cs typeface="Calibri"/>
                        </a:rPr>
                        <a:t>A lot of the </a:t>
                      </a:r>
                      <a:r>
                        <a:rPr lang="en-PH" sz="1100" dirty="0" err="1">
                          <a:solidFill>
                            <a:srgbClr val="0D0D0D"/>
                          </a:solidFill>
                          <a:latin typeface="Calibri"/>
                          <a:ea typeface="Calibri"/>
                          <a:cs typeface="Calibri"/>
                        </a:rPr>
                        <a:t>smaterials</a:t>
                      </a:r>
                      <a:r>
                        <a:rPr lang="en-PH" sz="1100" dirty="0">
                          <a:solidFill>
                            <a:srgbClr val="0D0D0D"/>
                          </a:solidFill>
                          <a:latin typeface="Calibri"/>
                          <a:ea typeface="Calibri"/>
                          <a:cs typeface="Calibri"/>
                        </a:rPr>
                        <a:t> used by the business in the construction are imported from other countries.</a:t>
                      </a:r>
                      <a:endParaRPr lang="en-US" sz="1100" dirty="0">
                        <a:solidFill>
                          <a:srgbClr val="0D0D0D"/>
                        </a:solidFill>
                        <a:latin typeface="Calibri"/>
                        <a:ea typeface="Calibri"/>
                        <a:cs typeface="Calibri"/>
                      </a:endParaRPr>
                    </a:p>
                  </a:txBody>
                  <a:tcPr marL="63248" marR="63248"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nvGraphicFramePr>
        <p:xfrm>
          <a:off x="929149" y="4028057"/>
          <a:ext cx="10279625" cy="1883070"/>
        </p:xfrm>
        <a:graphic>
          <a:graphicData uri="http://schemas.openxmlformats.org/drawingml/2006/table">
            <a:tbl>
              <a:tblPr/>
              <a:tblGrid>
                <a:gridCol w="1602163">
                  <a:extLst>
                    <a:ext uri="{9D8B030D-6E8A-4147-A177-3AD203B41FA5}">
                      <a16:colId xmlns:a16="http://schemas.microsoft.com/office/drawing/2014/main" val="20000"/>
                    </a:ext>
                  </a:extLst>
                </a:gridCol>
                <a:gridCol w="8677462">
                  <a:extLst>
                    <a:ext uri="{9D8B030D-6E8A-4147-A177-3AD203B41FA5}">
                      <a16:colId xmlns:a16="http://schemas.microsoft.com/office/drawing/2014/main" val="20001"/>
                    </a:ext>
                  </a:extLst>
                </a:gridCol>
              </a:tblGrid>
              <a:tr h="252889">
                <a:tc>
                  <a:txBody>
                    <a:bodyPr/>
                    <a:lstStyle/>
                    <a:p>
                      <a:pPr marL="0" marR="64770" indent="0">
                        <a:lnSpc>
                          <a:spcPct val="115000"/>
                        </a:lnSpc>
                        <a:spcBef>
                          <a:spcPts val="0"/>
                        </a:spcBef>
                        <a:spcAft>
                          <a:spcPts val="0"/>
                        </a:spcAft>
                      </a:pPr>
                      <a:r>
                        <a:rPr lang="en-GB" sz="1100" b="1" dirty="0">
                          <a:solidFill>
                            <a:srgbClr val="262626"/>
                          </a:solidFill>
                          <a:latin typeface="Calibri"/>
                          <a:ea typeface="Arial"/>
                          <a:cs typeface="Calibri"/>
                        </a:rPr>
                        <a:t>Descriptor</a:t>
                      </a:r>
                      <a:endParaRPr lang="en-US" sz="1100" dirty="0">
                        <a:latin typeface="Calibri"/>
                        <a:ea typeface="Calibri"/>
                        <a:cs typeface="Calibri"/>
                      </a:endParaRPr>
                    </a:p>
                  </a:txBody>
                  <a:tcPr marL="63253" marR="63253" marT="0"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nSpc>
                          <a:spcPct val="115000"/>
                        </a:lnSpc>
                        <a:spcBef>
                          <a:spcPts val="0"/>
                        </a:spcBef>
                        <a:spcAft>
                          <a:spcPts val="0"/>
                        </a:spcAft>
                      </a:pPr>
                      <a:r>
                        <a:rPr lang="en-GB" sz="1100" b="1" dirty="0">
                          <a:solidFill>
                            <a:srgbClr val="262626"/>
                          </a:solidFill>
                          <a:latin typeface="Calibri"/>
                          <a:ea typeface="Arial"/>
                          <a:cs typeface="Calibri"/>
                        </a:rPr>
                        <a:t>Definition</a:t>
                      </a:r>
                      <a:endParaRPr lang="en-US" sz="1100" dirty="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252889">
                <a:tc>
                  <a:txBody>
                    <a:bodyPr/>
                    <a:lstStyle/>
                    <a:p>
                      <a:pPr marL="0" marR="64770" indent="0">
                        <a:lnSpc>
                          <a:spcPct val="115000"/>
                        </a:lnSpc>
                        <a:spcBef>
                          <a:spcPts val="0"/>
                        </a:spcBef>
                        <a:spcAft>
                          <a:spcPts val="0"/>
                        </a:spcAft>
                      </a:pPr>
                      <a:r>
                        <a:rPr lang="en-GB" sz="1100" b="1">
                          <a:latin typeface="Calibri"/>
                          <a:ea typeface="Arial"/>
                          <a:cs typeface="Calibri"/>
                        </a:rPr>
                        <a:t>Insignificant</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00B050"/>
                    </a:solidFill>
                  </a:tcPr>
                </a:tc>
                <a:tc>
                  <a:txBody>
                    <a:bodyPr/>
                    <a:lstStyle/>
                    <a:p>
                      <a:pPr marL="0" marR="64770" indent="0">
                        <a:lnSpc>
                          <a:spcPct val="115000"/>
                        </a:lnSpc>
                        <a:spcBef>
                          <a:spcPts val="0"/>
                        </a:spcBef>
                        <a:spcAft>
                          <a:spcPts val="0"/>
                        </a:spcAft>
                      </a:pPr>
                      <a:r>
                        <a:rPr lang="en-GB" sz="1100" dirty="0">
                          <a:latin typeface="Calibri"/>
                          <a:ea typeface="Arial"/>
                          <a:cs typeface="Calibri"/>
                        </a:rPr>
                        <a:t>No financial impact</a:t>
                      </a:r>
                      <a:endParaRPr lang="en-US" sz="1100" dirty="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252889">
                <a:tc>
                  <a:txBody>
                    <a:bodyPr/>
                    <a:lstStyle/>
                    <a:p>
                      <a:pPr marL="0" marR="64770" indent="0">
                        <a:lnSpc>
                          <a:spcPct val="115000"/>
                        </a:lnSpc>
                        <a:spcBef>
                          <a:spcPts val="0"/>
                        </a:spcBef>
                        <a:spcAft>
                          <a:spcPts val="0"/>
                        </a:spcAft>
                      </a:pPr>
                      <a:r>
                        <a:rPr lang="en-GB" sz="1100" b="1">
                          <a:latin typeface="Calibri"/>
                          <a:ea typeface="Arial"/>
                          <a:cs typeface="Calibri"/>
                        </a:rPr>
                        <a:t>Minor</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92D050"/>
                    </a:solidFill>
                  </a:tcPr>
                </a:tc>
                <a:tc>
                  <a:txBody>
                    <a:bodyPr/>
                    <a:lstStyle/>
                    <a:p>
                      <a:pPr marL="0" marR="64770" indent="0">
                        <a:lnSpc>
                          <a:spcPct val="115000"/>
                        </a:lnSpc>
                        <a:spcBef>
                          <a:spcPts val="0"/>
                        </a:spcBef>
                        <a:spcAft>
                          <a:spcPts val="0"/>
                        </a:spcAft>
                      </a:pPr>
                      <a:r>
                        <a:rPr lang="en-GB" sz="1100">
                          <a:latin typeface="Calibri"/>
                          <a:ea typeface="Arial"/>
                          <a:cs typeface="Calibri"/>
                        </a:rPr>
                        <a:t>Decreases anticipated cash flow by one per cent or less</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252889">
                <a:tc>
                  <a:txBody>
                    <a:bodyPr/>
                    <a:lstStyle/>
                    <a:p>
                      <a:pPr marL="0" marR="64770" indent="0">
                        <a:lnSpc>
                          <a:spcPct val="115000"/>
                        </a:lnSpc>
                        <a:spcBef>
                          <a:spcPts val="0"/>
                        </a:spcBef>
                        <a:spcAft>
                          <a:spcPts val="0"/>
                        </a:spcAft>
                      </a:pPr>
                      <a:r>
                        <a:rPr lang="en-GB" sz="1100" b="1">
                          <a:latin typeface="Calibri"/>
                          <a:ea typeface="Arial"/>
                          <a:cs typeface="Calibri"/>
                        </a:rPr>
                        <a:t>Moderate</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FF00"/>
                    </a:solidFill>
                  </a:tcPr>
                </a:tc>
                <a:tc>
                  <a:txBody>
                    <a:bodyPr/>
                    <a:lstStyle/>
                    <a:p>
                      <a:pPr marL="0" marR="64770" indent="0">
                        <a:lnSpc>
                          <a:spcPct val="115000"/>
                        </a:lnSpc>
                        <a:spcBef>
                          <a:spcPts val="0"/>
                        </a:spcBef>
                        <a:spcAft>
                          <a:spcPts val="0"/>
                        </a:spcAft>
                      </a:pPr>
                      <a:r>
                        <a:rPr lang="en-GB" sz="1100">
                          <a:latin typeface="Calibri"/>
                          <a:ea typeface="Arial"/>
                          <a:cs typeface="Calibri"/>
                        </a:rPr>
                        <a:t>Decreases anticipated cash flow by two per cent to ten per cent</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252889">
                <a:tc>
                  <a:txBody>
                    <a:bodyPr/>
                    <a:lstStyle/>
                    <a:p>
                      <a:pPr marL="0" marR="64770" indent="0">
                        <a:lnSpc>
                          <a:spcPct val="115000"/>
                        </a:lnSpc>
                        <a:spcBef>
                          <a:spcPts val="0"/>
                        </a:spcBef>
                        <a:spcAft>
                          <a:spcPts val="0"/>
                        </a:spcAft>
                      </a:pPr>
                      <a:r>
                        <a:rPr lang="en-GB" sz="1100" b="1">
                          <a:latin typeface="Calibri"/>
                          <a:ea typeface="Arial"/>
                          <a:cs typeface="Calibri"/>
                        </a:rPr>
                        <a:t>Major</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C45911"/>
                    </a:solidFill>
                  </a:tcPr>
                </a:tc>
                <a:tc>
                  <a:txBody>
                    <a:bodyPr/>
                    <a:lstStyle/>
                    <a:p>
                      <a:pPr marL="0" marR="64770" indent="0">
                        <a:lnSpc>
                          <a:spcPct val="115000"/>
                        </a:lnSpc>
                        <a:spcBef>
                          <a:spcPts val="0"/>
                        </a:spcBef>
                        <a:spcAft>
                          <a:spcPts val="0"/>
                        </a:spcAft>
                      </a:pPr>
                      <a:r>
                        <a:rPr lang="en-GB" sz="1100">
                          <a:latin typeface="Calibri"/>
                          <a:ea typeface="Arial"/>
                          <a:cs typeface="Calibri"/>
                        </a:rPr>
                        <a:t>Decreases anticipated cash flow by ten per cent to fifteen per cent</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252889">
                <a:tc>
                  <a:txBody>
                    <a:bodyPr/>
                    <a:lstStyle/>
                    <a:p>
                      <a:pPr marL="0" marR="64770" indent="0">
                        <a:lnSpc>
                          <a:spcPct val="115000"/>
                        </a:lnSpc>
                        <a:spcBef>
                          <a:spcPts val="0"/>
                        </a:spcBef>
                        <a:spcAft>
                          <a:spcPts val="0"/>
                        </a:spcAft>
                      </a:pPr>
                      <a:r>
                        <a:rPr lang="en-GB" sz="1100" b="1">
                          <a:latin typeface="Calibri"/>
                          <a:ea typeface="Arial"/>
                          <a:cs typeface="Calibri"/>
                        </a:rPr>
                        <a:t>Severe</a:t>
                      </a:r>
                      <a:endParaRPr lang="en-US" sz="110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FF0000"/>
                    </a:solidFill>
                  </a:tcPr>
                </a:tc>
                <a:tc>
                  <a:txBody>
                    <a:bodyPr/>
                    <a:lstStyle/>
                    <a:p>
                      <a:pPr marL="0" marR="64770" indent="0">
                        <a:lnSpc>
                          <a:spcPct val="115000"/>
                        </a:lnSpc>
                        <a:spcBef>
                          <a:spcPts val="0"/>
                        </a:spcBef>
                        <a:spcAft>
                          <a:spcPts val="0"/>
                        </a:spcAft>
                      </a:pPr>
                      <a:r>
                        <a:rPr lang="en-GB" sz="1100" dirty="0">
                          <a:latin typeface="Calibri"/>
                          <a:ea typeface="Arial"/>
                          <a:cs typeface="Calibri"/>
                        </a:rPr>
                        <a:t>Decreases anticipated cash flow by more than fifteen per cent</a:t>
                      </a:r>
                      <a:endParaRPr lang="en-US" sz="1100" dirty="0">
                        <a:latin typeface="Calibri"/>
                        <a:ea typeface="Calibri"/>
                        <a:cs typeface="Calibri"/>
                      </a:endParaRPr>
                    </a:p>
                  </a:txBody>
                  <a:tcPr marL="63253" marR="63253" marT="66181" marB="66181">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Slide Number Placeholder 3">
            <a:extLst>
              <a:ext uri="{FF2B5EF4-FFF2-40B4-BE49-F238E27FC236}">
                <a16:creationId xmlns:a16="http://schemas.microsoft.com/office/drawing/2014/main" id="{5E5C6C5A-20A1-14C1-724B-86CDD3F5B74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72</a:t>
            </a:fld>
            <a:endParaRPr lang="en-US" sz="900" dirty="0">
              <a:solidFill>
                <a:schemeClr val="tx2"/>
              </a:solidFill>
            </a:endParaRPr>
          </a:p>
        </p:txBody>
      </p:sp>
      <p:sp>
        <p:nvSpPr>
          <p:cNvPr id="4" name="Footer Placeholder 4">
            <a:extLst>
              <a:ext uri="{FF2B5EF4-FFF2-40B4-BE49-F238E27FC236}">
                <a16:creationId xmlns:a16="http://schemas.microsoft.com/office/drawing/2014/main" id="{B83F1AE4-3E27-E7EA-C44C-4CE10F15563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Example Risk Assessment Report | Severity</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this section of the risk assessment report, the adverse consequence of each outcome explained previously was identified. The impact of each consequence is assessed with the assumption that the occurrence of each of the consequences is almost certain. Accordingly, the impact of each consequence is assessed based on the current circumstances of the business.  </a:t>
            </a:r>
          </a:p>
        </p:txBody>
      </p:sp>
      <p:sp>
        <p:nvSpPr>
          <p:cNvPr id="3" name="Slide Number Placeholder 3">
            <a:extLst>
              <a:ext uri="{FF2B5EF4-FFF2-40B4-BE49-F238E27FC236}">
                <a16:creationId xmlns:a16="http://schemas.microsoft.com/office/drawing/2014/main" id="{00B4EEB8-D145-C801-F81C-60F1381800B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73</a:t>
            </a:fld>
            <a:endParaRPr lang="en-US" sz="900" dirty="0">
              <a:solidFill>
                <a:schemeClr val="tx2"/>
              </a:solidFill>
            </a:endParaRPr>
          </a:p>
        </p:txBody>
      </p:sp>
      <p:sp>
        <p:nvSpPr>
          <p:cNvPr id="4" name="Footer Placeholder 4">
            <a:extLst>
              <a:ext uri="{FF2B5EF4-FFF2-40B4-BE49-F238E27FC236}">
                <a16:creationId xmlns:a16="http://schemas.microsoft.com/office/drawing/2014/main" id="{2C11B021-DF21-EDE1-BB8B-2CC4C7D3B40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1.5 Interpret the Obligations and Responsibilities of Managing Building and Construction Finances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Financial Management Functions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Many small to medium construction businesses delegate all financial management functions to their home office accounting department. Large construction firms, on the other hand, would most likely have a separate jobsite financial management team. The goal of the job site financial management team is to ensure that every project remains profitable, and there is sufficient cash to support the project’s ongoing operations.</a:t>
            </a:r>
          </a:p>
        </p:txBody>
      </p:sp>
      <p:sp>
        <p:nvSpPr>
          <p:cNvPr id="3" name="Slide Number Placeholder 3">
            <a:extLst>
              <a:ext uri="{FF2B5EF4-FFF2-40B4-BE49-F238E27FC236}">
                <a16:creationId xmlns:a16="http://schemas.microsoft.com/office/drawing/2014/main" id="{881DB96F-827D-2FF6-9BF1-B57F7D6858E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74</a:t>
            </a:fld>
            <a:endParaRPr lang="en-US" sz="900" dirty="0">
              <a:solidFill>
                <a:schemeClr val="tx2"/>
              </a:solidFill>
            </a:endParaRPr>
          </a:p>
        </p:txBody>
      </p:sp>
      <p:sp>
        <p:nvSpPr>
          <p:cNvPr id="4" name="Footer Placeholder 4">
            <a:extLst>
              <a:ext uri="{FF2B5EF4-FFF2-40B4-BE49-F238E27FC236}">
                <a16:creationId xmlns:a16="http://schemas.microsoft.com/office/drawing/2014/main" id="{3D277655-F0D9-5334-FBC5-CC851510D19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1.5 Interpret the Obligations and Responsibilities of Managing Building and Construction Finances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This job site financial management team typically would have the following functions: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project budget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progress payments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manage cash flow</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manage payments to suppliers and contractors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monitor financial condition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provide recommendations on how to improve the financial condition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maintain financial records</a:t>
            </a:r>
          </a:p>
        </p:txBody>
      </p:sp>
      <p:sp>
        <p:nvSpPr>
          <p:cNvPr id="3" name="Slide Number Placeholder 3">
            <a:extLst>
              <a:ext uri="{FF2B5EF4-FFF2-40B4-BE49-F238E27FC236}">
                <a16:creationId xmlns:a16="http://schemas.microsoft.com/office/drawing/2014/main" id="{29A8D26F-BDC2-6D7C-285B-7A7A2059632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75</a:t>
            </a:fld>
            <a:endParaRPr lang="en-US" sz="900" dirty="0">
              <a:solidFill>
                <a:schemeClr val="tx2"/>
              </a:solidFill>
            </a:endParaRPr>
          </a:p>
        </p:txBody>
      </p:sp>
      <p:sp>
        <p:nvSpPr>
          <p:cNvPr id="4" name="Footer Placeholder 4">
            <a:extLst>
              <a:ext uri="{FF2B5EF4-FFF2-40B4-BE49-F238E27FC236}">
                <a16:creationId xmlns:a16="http://schemas.microsoft.com/office/drawing/2014/main" id="{C5333F25-12C6-4EC7-DCE7-E9D0273BB3E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1.5 Interpret the Obligations and Responsibilities of Managing Building and Construction Finances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a:xfrm>
            <a:off x="838200" y="1825625"/>
            <a:ext cx="5636342" cy="4351338"/>
          </a:xfrm>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is important to remember that your obligations and responsibilities in managing the business’s finances are specified in your job description. If you need further clarification, discuss and clarify your concerns with the person whom you will be reporting to. </a:t>
            </a:r>
          </a:p>
        </p:txBody>
      </p:sp>
      <p:pic>
        <p:nvPicPr>
          <p:cNvPr id="7" name="Picture 6" descr="A picture containing text, person, working, office&#10;&#10;Description automatically generated"/>
          <p:cNvPicPr/>
          <p:nvPr/>
        </p:nvPicPr>
        <p:blipFill>
          <a:blip r:embed="rId2" cstate="screen">
            <a:extLst>
              <a:ext uri="{28A0092B-C50C-407E-A947-70E740481C1C}">
                <a14:useLocalDpi xmlns:a14="http://schemas.microsoft.com/office/drawing/2010/main"/>
              </a:ext>
            </a:extLst>
          </a:blip>
          <a:stretch>
            <a:fillRect/>
          </a:stretch>
        </p:blipFill>
        <p:spPr>
          <a:xfrm>
            <a:off x="6847176" y="2494372"/>
            <a:ext cx="4090060" cy="2726555"/>
          </a:xfrm>
          <a:prstGeom prst="rect">
            <a:avLst/>
          </a:prstGeom>
        </p:spPr>
      </p:pic>
      <p:sp>
        <p:nvSpPr>
          <p:cNvPr id="3" name="Slide Number Placeholder 3">
            <a:extLst>
              <a:ext uri="{FF2B5EF4-FFF2-40B4-BE49-F238E27FC236}">
                <a16:creationId xmlns:a16="http://schemas.microsoft.com/office/drawing/2014/main" id="{ECA97CBB-86EA-10F1-4849-61B1A225589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76</a:t>
            </a:fld>
            <a:endParaRPr lang="en-US" sz="900" dirty="0">
              <a:solidFill>
                <a:schemeClr val="tx2"/>
              </a:solidFill>
            </a:endParaRPr>
          </a:p>
        </p:txBody>
      </p:sp>
      <p:sp>
        <p:nvSpPr>
          <p:cNvPr id="4" name="Footer Placeholder 4">
            <a:extLst>
              <a:ext uri="{FF2B5EF4-FFF2-40B4-BE49-F238E27FC236}">
                <a16:creationId xmlns:a16="http://schemas.microsoft.com/office/drawing/2014/main" id="{CC751ECA-1E84-BB70-A065-807D144FCC5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Obligations and Responsibilities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the context of this Learner Guide, </a:t>
            </a:r>
            <a:r>
              <a:rPr lang="en-US" sz="2200" b="1" dirty="0">
                <a:ea typeface="Open Sans" pitchFamily="34" charset="0"/>
                <a:cs typeface="Open Sans" pitchFamily="34" charset="0"/>
              </a:rPr>
              <a:t>obligation</a:t>
            </a:r>
            <a:r>
              <a:rPr lang="en-US" sz="2200" dirty="0">
                <a:ea typeface="Open Sans" pitchFamily="34" charset="0"/>
                <a:cs typeface="Open Sans" pitchFamily="34" charset="0"/>
              </a:rPr>
              <a:t> shall pertain to your duty to the external stakeholders (taxing authorities, local authorities, etc.), while </a:t>
            </a:r>
            <a:r>
              <a:rPr lang="en-US" sz="2200" b="1" dirty="0">
                <a:ea typeface="Open Sans" pitchFamily="34" charset="0"/>
                <a:cs typeface="Open Sans" pitchFamily="34" charset="0"/>
              </a:rPr>
              <a:t>responsibility</a:t>
            </a:r>
            <a:r>
              <a:rPr lang="en-US" sz="2200" dirty="0">
                <a:ea typeface="Open Sans" pitchFamily="34" charset="0"/>
                <a:cs typeface="Open Sans" pitchFamily="34" charset="0"/>
              </a:rPr>
              <a:t> will be your duty to your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It is important that you know how to interpret your obligations and responsibilities in order to understand how to competently execute these obligations and responsibilities. To properly interpret these obligations and responsibilities, you must identify the required knowledge that you must possess and the tasks that you will be obliged to do in line with these obligations and responsibilities. </a:t>
            </a:r>
          </a:p>
        </p:txBody>
      </p:sp>
      <p:sp>
        <p:nvSpPr>
          <p:cNvPr id="3" name="Slide Number Placeholder 3">
            <a:extLst>
              <a:ext uri="{FF2B5EF4-FFF2-40B4-BE49-F238E27FC236}">
                <a16:creationId xmlns:a16="http://schemas.microsoft.com/office/drawing/2014/main" id="{DAB2B6BE-A09F-05FC-90D1-69473CDDE65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77</a:t>
            </a:fld>
            <a:endParaRPr lang="en-US" sz="900" dirty="0">
              <a:solidFill>
                <a:schemeClr val="tx2"/>
              </a:solidFill>
            </a:endParaRPr>
          </a:p>
        </p:txBody>
      </p:sp>
      <p:sp>
        <p:nvSpPr>
          <p:cNvPr id="4" name="Footer Placeholder 4">
            <a:extLst>
              <a:ext uri="{FF2B5EF4-FFF2-40B4-BE49-F238E27FC236}">
                <a16:creationId xmlns:a16="http://schemas.microsoft.com/office/drawing/2014/main" id="{84B6BD81-8100-ABF3-9382-A1046B040E9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Obligations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There are corresponding tasks that you must do for every obligation you have in managing business finances:</a:t>
            </a:r>
          </a:p>
        </p:txBody>
      </p:sp>
      <p:graphicFrame>
        <p:nvGraphicFramePr>
          <p:cNvPr id="7" name="Table 6"/>
          <p:cNvGraphicFramePr>
            <a:graphicFrameLocks noGrp="1"/>
          </p:cNvGraphicFramePr>
          <p:nvPr/>
        </p:nvGraphicFramePr>
        <p:xfrm>
          <a:off x="1227639" y="2842209"/>
          <a:ext cx="10010632" cy="3031646"/>
        </p:xfrm>
        <a:graphic>
          <a:graphicData uri="http://schemas.openxmlformats.org/drawingml/2006/table">
            <a:tbl>
              <a:tblPr/>
              <a:tblGrid>
                <a:gridCol w="2040765">
                  <a:extLst>
                    <a:ext uri="{9D8B030D-6E8A-4147-A177-3AD203B41FA5}">
                      <a16:colId xmlns:a16="http://schemas.microsoft.com/office/drawing/2014/main" val="20000"/>
                    </a:ext>
                  </a:extLst>
                </a:gridCol>
                <a:gridCol w="7969867">
                  <a:extLst>
                    <a:ext uri="{9D8B030D-6E8A-4147-A177-3AD203B41FA5}">
                      <a16:colId xmlns:a16="http://schemas.microsoft.com/office/drawing/2014/main" val="20001"/>
                    </a:ext>
                  </a:extLst>
                </a:gridCol>
              </a:tblGrid>
              <a:tr h="384712">
                <a:tc>
                  <a:txBody>
                    <a:bodyPr/>
                    <a:lstStyle/>
                    <a:p>
                      <a:pPr marL="0" marR="64770" indent="0" algn="ctr">
                        <a:lnSpc>
                          <a:spcPct val="115000"/>
                        </a:lnSpc>
                        <a:spcBef>
                          <a:spcPts val="600"/>
                        </a:spcBef>
                        <a:spcAft>
                          <a:spcPts val="600"/>
                        </a:spcAft>
                      </a:pPr>
                      <a:r>
                        <a:rPr lang="en-GB" sz="1800" b="1">
                          <a:solidFill>
                            <a:srgbClr val="0D0D0D"/>
                          </a:solidFill>
                          <a:latin typeface="Calibri"/>
                          <a:ea typeface="Calibri"/>
                          <a:cs typeface="Calibri"/>
                        </a:rPr>
                        <a:t>Obligation</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a:solidFill>
                            <a:srgbClr val="0D0D0D"/>
                          </a:solidFill>
                          <a:latin typeface="Calibri"/>
                          <a:ea typeface="Calibri"/>
                          <a:cs typeface="Calibri"/>
                        </a:rPr>
                        <a:t>What You Must Do</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2451207">
                <a:tc>
                  <a:txBody>
                    <a:bodyPr/>
                    <a:lstStyle/>
                    <a:p>
                      <a:pPr marL="0" marR="64770" indent="0">
                        <a:lnSpc>
                          <a:spcPct val="115000"/>
                        </a:lnSpc>
                        <a:spcBef>
                          <a:spcPts val="600"/>
                        </a:spcBef>
                        <a:spcAft>
                          <a:spcPts val="600"/>
                        </a:spcAft>
                      </a:pPr>
                      <a:r>
                        <a:rPr lang="en-GB" sz="1800">
                          <a:solidFill>
                            <a:srgbClr val="0D0D0D"/>
                          </a:solidFill>
                          <a:latin typeface="Calibri"/>
                          <a:ea typeface="Calibri"/>
                          <a:cs typeface="Calibri"/>
                        </a:rPr>
                        <a:t>Ensure that the business lodges tax reports on time (tax returns, activity statements, etc.)</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600"/>
                        </a:spcBef>
                        <a:spcAft>
                          <a:spcPts val="600"/>
                        </a:spcAft>
                        <a:buFont typeface="Wingdings"/>
                        <a:buChar char=""/>
                      </a:pPr>
                      <a:r>
                        <a:rPr lang="en-GB" sz="1800" dirty="0">
                          <a:solidFill>
                            <a:srgbClr val="0D0D0D"/>
                          </a:solidFill>
                          <a:latin typeface="Calibri"/>
                          <a:ea typeface="Calibri"/>
                          <a:cs typeface="Calibri"/>
                        </a:rPr>
                        <a:t>Coordinate with a tax professional to ensure that the tax reports are complete and accurate</a:t>
                      </a:r>
                      <a:endParaRPr lang="en-US" sz="18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800" dirty="0">
                          <a:solidFill>
                            <a:srgbClr val="0D0D0D"/>
                          </a:solidFill>
                          <a:latin typeface="Calibri"/>
                          <a:ea typeface="Calibri"/>
                          <a:cs typeface="Calibri"/>
                        </a:rPr>
                        <a:t>Take note of the deadlines of all the required lodgements with ATO</a:t>
                      </a:r>
                      <a:endParaRPr lang="en-US" sz="18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800" dirty="0">
                          <a:solidFill>
                            <a:srgbClr val="0D0D0D"/>
                          </a:solidFill>
                          <a:latin typeface="Calibri"/>
                          <a:ea typeface="Calibri"/>
                          <a:cs typeface="Calibri"/>
                        </a:rPr>
                        <a:t>Ensure that the organisation meets all the requirements of the lodgement (e.g., client declaration)</a:t>
                      </a:r>
                      <a:endParaRPr lang="en-US" sz="18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800" dirty="0">
                          <a:solidFill>
                            <a:srgbClr val="0D0D0D"/>
                          </a:solidFill>
                          <a:latin typeface="Calibri"/>
                          <a:ea typeface="Calibri"/>
                          <a:cs typeface="Calibri"/>
                        </a:rPr>
                        <a:t>Keep track of the lodgement’s (i.e., determine the status of the lodgement, whether it is already accepted or still pending)</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Slide Number Placeholder 3">
            <a:extLst>
              <a:ext uri="{FF2B5EF4-FFF2-40B4-BE49-F238E27FC236}">
                <a16:creationId xmlns:a16="http://schemas.microsoft.com/office/drawing/2014/main" id="{C445475A-4F68-02D5-9986-181D7656C25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78</a:t>
            </a:fld>
            <a:endParaRPr lang="en-US" sz="900" dirty="0">
              <a:solidFill>
                <a:schemeClr val="tx2"/>
              </a:solidFill>
            </a:endParaRPr>
          </a:p>
        </p:txBody>
      </p:sp>
      <p:sp>
        <p:nvSpPr>
          <p:cNvPr id="4" name="Footer Placeholder 4">
            <a:extLst>
              <a:ext uri="{FF2B5EF4-FFF2-40B4-BE49-F238E27FC236}">
                <a16:creationId xmlns:a16="http://schemas.microsoft.com/office/drawing/2014/main" id="{3C7E39D4-F519-7550-9F08-E738A4AEFB7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Obligations</a:t>
            </a:r>
          </a:p>
        </p:txBody>
      </p:sp>
      <p:graphicFrame>
        <p:nvGraphicFramePr>
          <p:cNvPr id="7" name="Table 6"/>
          <p:cNvGraphicFramePr>
            <a:graphicFrameLocks noGrp="1"/>
          </p:cNvGraphicFramePr>
          <p:nvPr/>
        </p:nvGraphicFramePr>
        <p:xfrm>
          <a:off x="1050658" y="1780329"/>
          <a:ext cx="10010632" cy="4115337"/>
        </p:xfrm>
        <a:graphic>
          <a:graphicData uri="http://schemas.openxmlformats.org/drawingml/2006/table">
            <a:tbl>
              <a:tblPr/>
              <a:tblGrid>
                <a:gridCol w="2040765">
                  <a:extLst>
                    <a:ext uri="{9D8B030D-6E8A-4147-A177-3AD203B41FA5}">
                      <a16:colId xmlns:a16="http://schemas.microsoft.com/office/drawing/2014/main" val="20000"/>
                    </a:ext>
                  </a:extLst>
                </a:gridCol>
                <a:gridCol w="7969867">
                  <a:extLst>
                    <a:ext uri="{9D8B030D-6E8A-4147-A177-3AD203B41FA5}">
                      <a16:colId xmlns:a16="http://schemas.microsoft.com/office/drawing/2014/main" val="20001"/>
                    </a:ext>
                  </a:extLst>
                </a:gridCol>
              </a:tblGrid>
              <a:tr h="384712">
                <a:tc>
                  <a:txBody>
                    <a:bodyPr/>
                    <a:lstStyle/>
                    <a:p>
                      <a:pPr marL="0" marR="64770" indent="0" algn="ctr">
                        <a:lnSpc>
                          <a:spcPct val="115000"/>
                        </a:lnSpc>
                        <a:spcBef>
                          <a:spcPts val="600"/>
                        </a:spcBef>
                        <a:spcAft>
                          <a:spcPts val="600"/>
                        </a:spcAft>
                      </a:pPr>
                      <a:r>
                        <a:rPr lang="en-GB" sz="1200" b="1" dirty="0">
                          <a:solidFill>
                            <a:srgbClr val="0D0D0D"/>
                          </a:solidFill>
                          <a:latin typeface="Calibri"/>
                          <a:ea typeface="Calibri"/>
                          <a:cs typeface="Calibri"/>
                        </a:rPr>
                        <a:t>Obligation</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200" b="1" dirty="0">
                          <a:solidFill>
                            <a:srgbClr val="0D0D0D"/>
                          </a:solidFill>
                          <a:latin typeface="Calibri"/>
                          <a:ea typeface="Calibri"/>
                          <a:cs typeface="Calibri"/>
                        </a:rPr>
                        <a:t>What You Must Do</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2451207">
                <a:tc>
                  <a:txBody>
                    <a:bodyPr/>
                    <a:lstStyle/>
                    <a:p>
                      <a:pPr marL="0" marR="64770" indent="0">
                        <a:lnSpc>
                          <a:spcPct val="115000"/>
                        </a:lnSpc>
                        <a:spcBef>
                          <a:spcPts val="600"/>
                        </a:spcBef>
                        <a:spcAft>
                          <a:spcPts val="600"/>
                        </a:spcAft>
                      </a:pPr>
                      <a:r>
                        <a:rPr lang="en-GB" sz="1200">
                          <a:solidFill>
                            <a:srgbClr val="0D0D0D"/>
                          </a:solidFill>
                          <a:latin typeface="Calibri"/>
                          <a:ea typeface="Calibri"/>
                          <a:cs typeface="Calibri"/>
                        </a:rPr>
                        <a:t>Ensure that the business is compliant with the recordkeeping requirements set out in relevant tax laws</a:t>
                      </a:r>
                      <a:endParaRPr lang="en-US" sz="12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Read different tax laws and regulations relevant to recordkeeping</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Keep yourself up-to-date with the changes in the relevant laws and regulations</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Implement internal controls on your record-keeping system (e.g., access control)</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Regularly monitor the implementation of the measures established in maintaining relevant records (i.e., determine whether staff are able to do) </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Read the existing loan agreements of the business </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Regularly update and review loan amortisation schedules</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Ensure that the business complies with the conditions of the loan agreement, e.g. if the agreement states that a cost summary must be provided before any loan amount is disbursed, your obligation is to ensure that such cost summaries are prepared accordingly. </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Review invoices before finalising payments.</a:t>
                      </a:r>
                      <a:endParaRPr lang="en-US" sz="1200" dirty="0">
                        <a:solidFill>
                          <a:srgbClr val="0D0D0D"/>
                        </a:solidFill>
                        <a:latin typeface="Calibri"/>
                        <a:ea typeface="Calibri"/>
                        <a:cs typeface="Calibri"/>
                      </a:endParaRPr>
                    </a:p>
                    <a:p>
                      <a:pPr marL="342900" marR="64770" lvl="0" indent="-342900">
                        <a:lnSpc>
                          <a:spcPct val="115000"/>
                        </a:lnSpc>
                        <a:spcBef>
                          <a:spcPts val="600"/>
                        </a:spcBef>
                        <a:spcAft>
                          <a:spcPts val="600"/>
                        </a:spcAft>
                        <a:buFont typeface="Wingdings"/>
                        <a:buChar char=""/>
                      </a:pPr>
                      <a:r>
                        <a:rPr lang="en-GB" sz="1200" dirty="0">
                          <a:solidFill>
                            <a:srgbClr val="0D0D0D"/>
                          </a:solidFill>
                          <a:latin typeface="Calibri"/>
                          <a:ea typeface="Calibri"/>
                          <a:cs typeface="Calibri"/>
                        </a:rPr>
                        <a:t>Ensure that payments are authorised and accounted for.</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Slide Number Placeholder 3">
            <a:extLst>
              <a:ext uri="{FF2B5EF4-FFF2-40B4-BE49-F238E27FC236}">
                <a16:creationId xmlns:a16="http://schemas.microsoft.com/office/drawing/2014/main" id="{F83D4322-F866-A3A5-6AD1-B5F52721B3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79</a:t>
            </a:fld>
            <a:endParaRPr lang="en-US" sz="900" dirty="0">
              <a:solidFill>
                <a:schemeClr val="tx2"/>
              </a:solidFill>
            </a:endParaRPr>
          </a:p>
        </p:txBody>
      </p:sp>
      <p:sp>
        <p:nvSpPr>
          <p:cNvPr id="4" name="Footer Placeholder 4">
            <a:extLst>
              <a:ext uri="{FF2B5EF4-FFF2-40B4-BE49-F238E27FC236}">
                <a16:creationId xmlns:a16="http://schemas.microsoft.com/office/drawing/2014/main" id="{15B1FBA4-8194-22F4-5420-78CC4A65DD3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Responsibilities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To be able to perform your responsibilities in the </a:t>
            </a:r>
            <a:r>
              <a:rPr lang="en-US" sz="2000" dirty="0" err="1">
                <a:ea typeface="Open Sans" pitchFamily="34" charset="0"/>
                <a:cs typeface="Open Sans" pitchFamily="34" charset="0"/>
              </a:rPr>
              <a:t>organisation</a:t>
            </a:r>
            <a:r>
              <a:rPr lang="en-US" sz="2000" dirty="0">
                <a:ea typeface="Open Sans" pitchFamily="34" charset="0"/>
                <a:cs typeface="Open Sans" pitchFamily="34" charset="0"/>
              </a:rPr>
              <a:t>, you must have knowledge on:</a:t>
            </a:r>
          </a:p>
        </p:txBody>
      </p:sp>
      <p:graphicFrame>
        <p:nvGraphicFramePr>
          <p:cNvPr id="7" name="Table 6"/>
          <p:cNvGraphicFramePr>
            <a:graphicFrameLocks noGrp="1"/>
          </p:cNvGraphicFramePr>
          <p:nvPr/>
        </p:nvGraphicFramePr>
        <p:xfrm>
          <a:off x="1238861" y="2314316"/>
          <a:ext cx="9733935" cy="3813050"/>
        </p:xfrm>
        <a:graphic>
          <a:graphicData uri="http://schemas.openxmlformats.org/drawingml/2006/table">
            <a:tbl>
              <a:tblPr/>
              <a:tblGrid>
                <a:gridCol w="3515272">
                  <a:extLst>
                    <a:ext uri="{9D8B030D-6E8A-4147-A177-3AD203B41FA5}">
                      <a16:colId xmlns:a16="http://schemas.microsoft.com/office/drawing/2014/main" val="20000"/>
                    </a:ext>
                  </a:extLst>
                </a:gridCol>
                <a:gridCol w="6218663">
                  <a:extLst>
                    <a:ext uri="{9D8B030D-6E8A-4147-A177-3AD203B41FA5}">
                      <a16:colId xmlns:a16="http://schemas.microsoft.com/office/drawing/2014/main" val="20001"/>
                    </a:ext>
                  </a:extLst>
                </a:gridCol>
              </a:tblGrid>
              <a:tr h="0">
                <a:tc>
                  <a:txBody>
                    <a:bodyPr/>
                    <a:lstStyle/>
                    <a:p>
                      <a:pPr marL="0" marR="64770" indent="0" algn="ctr">
                        <a:lnSpc>
                          <a:spcPct val="115000"/>
                        </a:lnSpc>
                        <a:spcBef>
                          <a:spcPts val="600"/>
                        </a:spcBef>
                        <a:spcAft>
                          <a:spcPts val="600"/>
                        </a:spcAft>
                      </a:pPr>
                      <a:r>
                        <a:rPr lang="en-GB" sz="1500" b="1" dirty="0">
                          <a:solidFill>
                            <a:srgbClr val="0D0D0D"/>
                          </a:solidFill>
                          <a:latin typeface="Calibri"/>
                          <a:ea typeface="Calibri"/>
                          <a:cs typeface="Calibri"/>
                        </a:rPr>
                        <a:t>Responsibilities</a:t>
                      </a:r>
                      <a:endParaRPr lang="en-US" sz="15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500" b="1" dirty="0">
                          <a:solidFill>
                            <a:srgbClr val="0D0D0D"/>
                          </a:solidFill>
                          <a:latin typeface="Calibri"/>
                          <a:ea typeface="Calibri"/>
                          <a:cs typeface="Calibri"/>
                        </a:rPr>
                        <a:t>Required Knowledge</a:t>
                      </a:r>
                      <a:endParaRPr lang="en-US" sz="15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0">
                        <a:lnSpc>
                          <a:spcPct val="115000"/>
                        </a:lnSpc>
                        <a:spcBef>
                          <a:spcPts val="600"/>
                        </a:spcBef>
                        <a:spcAft>
                          <a:spcPts val="600"/>
                        </a:spcAft>
                      </a:pPr>
                      <a:r>
                        <a:rPr lang="en-GB" sz="1500" dirty="0">
                          <a:solidFill>
                            <a:srgbClr val="0D0D0D"/>
                          </a:solidFill>
                          <a:latin typeface="Calibri"/>
                          <a:ea typeface="Calibri"/>
                          <a:cs typeface="Calibri"/>
                        </a:rPr>
                        <a:t>Monitor the financial health of the business</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500">
                          <a:solidFill>
                            <a:srgbClr val="0D0D0D"/>
                          </a:solidFill>
                          <a:latin typeface="Calibri"/>
                          <a:ea typeface="Calibri"/>
                          <a:cs typeface="Calibri"/>
                        </a:rPr>
                        <a:t>Knowledge of the calculation and analysis of different financial ratios</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0">
                        <a:lnSpc>
                          <a:spcPct val="115000"/>
                        </a:lnSpc>
                        <a:spcBef>
                          <a:spcPts val="600"/>
                        </a:spcBef>
                        <a:spcAft>
                          <a:spcPts val="600"/>
                        </a:spcAft>
                      </a:pPr>
                      <a:r>
                        <a:rPr lang="en-GB" sz="1500" dirty="0">
                          <a:solidFill>
                            <a:srgbClr val="0D0D0D"/>
                          </a:solidFill>
                          <a:latin typeface="Calibri"/>
                          <a:ea typeface="Calibri"/>
                          <a:cs typeface="Calibri"/>
                        </a:rPr>
                        <a:t>Review business finances against project budgets</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just">
                        <a:lnSpc>
                          <a:spcPct val="115000"/>
                        </a:lnSpc>
                        <a:spcBef>
                          <a:spcPts val="600"/>
                        </a:spcBef>
                        <a:spcAft>
                          <a:spcPts val="600"/>
                        </a:spcAft>
                      </a:pPr>
                      <a:r>
                        <a:rPr lang="en-GB" sz="1500" dirty="0">
                          <a:solidFill>
                            <a:srgbClr val="0D0D0D"/>
                          </a:solidFill>
                          <a:latin typeface="Calibri"/>
                          <a:ea typeface="Calibri"/>
                          <a:cs typeface="Calibri"/>
                        </a:rPr>
                        <a:t>Knowledge on how to analyse cost variances</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770" indent="0">
                        <a:lnSpc>
                          <a:spcPct val="115000"/>
                        </a:lnSpc>
                        <a:spcBef>
                          <a:spcPts val="600"/>
                        </a:spcBef>
                        <a:spcAft>
                          <a:spcPts val="600"/>
                        </a:spcAft>
                      </a:pPr>
                      <a:r>
                        <a:rPr lang="en-GB" sz="1500">
                          <a:solidFill>
                            <a:srgbClr val="0D0D0D"/>
                          </a:solidFill>
                          <a:latin typeface="Calibri"/>
                          <a:ea typeface="Calibri"/>
                          <a:cs typeface="Calibri"/>
                        </a:rPr>
                        <a:t>Introduce options to improve the financial position of the business</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500" dirty="0">
                          <a:solidFill>
                            <a:srgbClr val="0D0D0D"/>
                          </a:solidFill>
                          <a:latin typeface="Calibri"/>
                          <a:ea typeface="Calibri"/>
                          <a:cs typeface="Calibri"/>
                        </a:rPr>
                        <a:t>Knowledge on how the consolidation of debts works, and how it can help improve the financial position of the business</a:t>
                      </a:r>
                      <a:endParaRPr lang="en-US" sz="15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500" dirty="0">
                          <a:solidFill>
                            <a:srgbClr val="0D0D0D"/>
                          </a:solidFill>
                          <a:latin typeface="Calibri"/>
                          <a:ea typeface="Calibri"/>
                          <a:cs typeface="Calibri"/>
                        </a:rPr>
                        <a:t>Knowledge on the different measures you can do to recover outstanding debts (e.g., preparation of demand letter)</a:t>
                      </a:r>
                      <a:endParaRPr lang="en-US" sz="15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500" dirty="0">
                          <a:solidFill>
                            <a:srgbClr val="0D0D0D"/>
                          </a:solidFill>
                          <a:latin typeface="Calibri"/>
                          <a:ea typeface="Calibri"/>
                          <a:cs typeface="Calibri"/>
                        </a:rPr>
                        <a:t>Knowledge of the different techniques you can do to rearrange or reduce expenses</a:t>
                      </a:r>
                      <a:endParaRPr lang="en-US" sz="15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500" dirty="0">
                          <a:solidFill>
                            <a:srgbClr val="0D0D0D"/>
                          </a:solidFill>
                          <a:latin typeface="Calibri"/>
                          <a:ea typeface="Calibri"/>
                          <a:cs typeface="Calibri"/>
                        </a:rPr>
                        <a:t>Knowledge on how you effectively implement an increase in prices to help improve the financial position of the business</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7DC1FC53-4440-F797-50D0-896FA282EE6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80</a:t>
            </a:fld>
            <a:endParaRPr lang="en-US" sz="900" dirty="0">
              <a:solidFill>
                <a:schemeClr val="tx2"/>
              </a:solidFill>
            </a:endParaRPr>
          </a:p>
        </p:txBody>
      </p:sp>
      <p:sp>
        <p:nvSpPr>
          <p:cNvPr id="4" name="Footer Placeholder 4">
            <a:extLst>
              <a:ext uri="{FF2B5EF4-FFF2-40B4-BE49-F238E27FC236}">
                <a16:creationId xmlns:a16="http://schemas.microsoft.com/office/drawing/2014/main" id="{B995805D-4EB0-B7A4-D3A5-A8940A7E3A2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Identify the Requirements of the Business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Responsibilities</a:t>
            </a:r>
            <a:endParaRPr lang="en-AU" sz="3200" b="1" dirty="0">
              <a:highlight>
                <a:srgbClr val="FFFF00"/>
              </a:highlight>
              <a:latin typeface="Arial" panose="020B0604020202020204" pitchFamily="34" charset="0"/>
              <a:cs typeface="Arial" panose="020B0604020202020204" pitchFamily="34" charset="0"/>
            </a:endParaRPr>
          </a:p>
        </p:txBody>
      </p:sp>
      <p:graphicFrame>
        <p:nvGraphicFramePr>
          <p:cNvPr id="10" name="Table 9"/>
          <p:cNvGraphicFramePr>
            <a:graphicFrameLocks noGrp="1"/>
          </p:cNvGraphicFramePr>
          <p:nvPr/>
        </p:nvGraphicFramePr>
        <p:xfrm>
          <a:off x="1297855" y="2093090"/>
          <a:ext cx="9733935" cy="3067304"/>
        </p:xfrm>
        <a:graphic>
          <a:graphicData uri="http://schemas.openxmlformats.org/drawingml/2006/table">
            <a:tbl>
              <a:tblPr/>
              <a:tblGrid>
                <a:gridCol w="3515272">
                  <a:extLst>
                    <a:ext uri="{9D8B030D-6E8A-4147-A177-3AD203B41FA5}">
                      <a16:colId xmlns:a16="http://schemas.microsoft.com/office/drawing/2014/main" val="20000"/>
                    </a:ext>
                  </a:extLst>
                </a:gridCol>
                <a:gridCol w="6218663">
                  <a:extLst>
                    <a:ext uri="{9D8B030D-6E8A-4147-A177-3AD203B41FA5}">
                      <a16:colId xmlns:a16="http://schemas.microsoft.com/office/drawing/2014/main" val="20001"/>
                    </a:ext>
                  </a:extLst>
                </a:gridCol>
              </a:tblGrid>
              <a:tr h="0">
                <a:tc>
                  <a:txBody>
                    <a:bodyPr/>
                    <a:lstStyle/>
                    <a:p>
                      <a:pPr marL="0" marR="64770" indent="0" algn="ctr">
                        <a:lnSpc>
                          <a:spcPct val="115000"/>
                        </a:lnSpc>
                        <a:spcBef>
                          <a:spcPts val="600"/>
                        </a:spcBef>
                        <a:spcAft>
                          <a:spcPts val="600"/>
                        </a:spcAft>
                      </a:pPr>
                      <a:r>
                        <a:rPr lang="en-GB" sz="1600" b="1" dirty="0">
                          <a:solidFill>
                            <a:srgbClr val="0D0D0D"/>
                          </a:solidFill>
                          <a:latin typeface="Calibri"/>
                          <a:ea typeface="Calibri"/>
                          <a:cs typeface="Calibri"/>
                        </a:rPr>
                        <a:t>Responsibilities</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600" b="1" dirty="0">
                          <a:solidFill>
                            <a:srgbClr val="0D0D0D"/>
                          </a:solidFill>
                          <a:latin typeface="Calibri"/>
                          <a:ea typeface="Calibri"/>
                          <a:cs typeface="Calibri"/>
                        </a:rPr>
                        <a:t>Required Knowledge</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0">
                        <a:lnSpc>
                          <a:spcPct val="115000"/>
                        </a:lnSpc>
                        <a:spcBef>
                          <a:spcPts val="600"/>
                        </a:spcBef>
                        <a:spcAft>
                          <a:spcPts val="600"/>
                        </a:spcAft>
                      </a:pPr>
                      <a:r>
                        <a:rPr lang="en-GB" sz="1600" dirty="0">
                          <a:solidFill>
                            <a:srgbClr val="0D0D0D"/>
                          </a:solidFill>
                          <a:latin typeface="Calibri"/>
                          <a:ea typeface="Calibri"/>
                          <a:cs typeface="Calibri"/>
                        </a:rPr>
                        <a:t>Prepare construction schedule</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Knowledge of the different cost items that should be accounted for</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Knowledge on how to allocate project expenses</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Knowledge on how to properly estimate completion dates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0">
                        <a:lnSpc>
                          <a:spcPct val="115000"/>
                        </a:lnSpc>
                        <a:spcBef>
                          <a:spcPts val="600"/>
                        </a:spcBef>
                        <a:spcAft>
                          <a:spcPts val="600"/>
                        </a:spcAft>
                      </a:pPr>
                      <a:r>
                        <a:rPr lang="en-GB" sz="1600">
                          <a:solidFill>
                            <a:srgbClr val="0D0D0D"/>
                          </a:solidFill>
                          <a:latin typeface="Calibri"/>
                          <a:ea typeface="Calibri"/>
                          <a:cs typeface="Calibri"/>
                        </a:rPr>
                        <a:t>Keep track of the cash flows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a:solidFill>
                            <a:srgbClr val="0D0D0D"/>
                          </a:solidFill>
                          <a:latin typeface="Calibri"/>
                          <a:ea typeface="Calibri"/>
                          <a:cs typeface="Calibri"/>
                        </a:rPr>
                        <a:t>Knowledge of different transactions that can affect cashflows</a:t>
                      </a:r>
                      <a:endParaRPr lang="en-US" sz="160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a:solidFill>
                            <a:srgbClr val="0D0D0D"/>
                          </a:solidFill>
                          <a:latin typeface="Calibri"/>
                          <a:ea typeface="Calibri"/>
                          <a:cs typeface="Calibri"/>
                        </a:rPr>
                        <a:t>Knowledge of different tools that can be utilised to keep track of cashflows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770" indent="0">
                        <a:lnSpc>
                          <a:spcPct val="115000"/>
                        </a:lnSpc>
                        <a:spcBef>
                          <a:spcPts val="600"/>
                        </a:spcBef>
                        <a:spcAft>
                          <a:spcPts val="600"/>
                        </a:spcAft>
                      </a:pPr>
                      <a:r>
                        <a:rPr lang="en-GB" sz="1600">
                          <a:solidFill>
                            <a:srgbClr val="0D0D0D"/>
                          </a:solidFill>
                          <a:latin typeface="Calibri"/>
                          <a:ea typeface="Calibri"/>
                          <a:cs typeface="Calibri"/>
                        </a:rPr>
                        <a:t>Review insurance covers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Knowledge of different insurance requirements</a:t>
                      </a:r>
                      <a:endParaRPr lang="en-US" sz="1600" dirty="0">
                        <a:solidFill>
                          <a:srgbClr val="0D0D0D"/>
                        </a:solidFill>
                        <a:latin typeface="Calibri"/>
                        <a:ea typeface="Calibri"/>
                        <a:cs typeface="Calibri"/>
                      </a:endParaRPr>
                    </a:p>
                    <a:p>
                      <a:pPr marL="342900" marR="64770" lvl="0" indent="-342900" algn="just">
                        <a:lnSpc>
                          <a:spcPct val="115000"/>
                        </a:lnSpc>
                        <a:spcBef>
                          <a:spcPts val="600"/>
                        </a:spcBef>
                        <a:spcAft>
                          <a:spcPts val="600"/>
                        </a:spcAft>
                        <a:buFont typeface="Wingdings"/>
                        <a:buChar char=""/>
                      </a:pPr>
                      <a:r>
                        <a:rPr lang="en-GB" sz="1600" dirty="0">
                          <a:solidFill>
                            <a:srgbClr val="0D0D0D"/>
                          </a:solidFill>
                          <a:latin typeface="Calibri"/>
                          <a:ea typeface="Calibri"/>
                          <a:cs typeface="Calibri"/>
                        </a:rPr>
                        <a:t>Knowledge to understand insurance policies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1A3781F3-2889-A057-FBFF-DDC6DB6F7BB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81</a:t>
            </a:fld>
            <a:endParaRPr lang="en-US" sz="900" dirty="0">
              <a:solidFill>
                <a:schemeClr val="tx2"/>
              </a:solidFill>
            </a:endParaRPr>
          </a:p>
        </p:txBody>
      </p:sp>
      <p:sp>
        <p:nvSpPr>
          <p:cNvPr id="4" name="Footer Placeholder 4">
            <a:extLst>
              <a:ext uri="{FF2B5EF4-FFF2-40B4-BE49-F238E27FC236}">
                <a16:creationId xmlns:a16="http://schemas.microsoft.com/office/drawing/2014/main" id="{FA694D6F-BBE2-B622-CDBB-A731488DC08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dirty="0">
                <a:latin typeface="+mn-lt"/>
              </a:rPr>
              <a:t>What have we learned?</a:t>
            </a:r>
            <a:endParaRPr lang="en-PH" sz="4000" dirty="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In this part of the session, we have covered:</a:t>
            </a:r>
            <a:endParaRPr lang="en-AU" sz="2200"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Identify requirements of the business</a:t>
            </a:r>
          </a:p>
          <a:p>
            <a:pPr marL="533400" marR="60325" lvl="0" indent="-355600">
              <a:lnSpc>
                <a:spcPct val="114000"/>
              </a:lnSpc>
              <a:spcBef>
                <a:spcPts val="600"/>
              </a:spcBef>
              <a:spcAft>
                <a:spcPts val="600"/>
              </a:spcAft>
              <a:buClr>
                <a:schemeClr val="accent2"/>
              </a:buClr>
              <a:buFont typeface="Wingdings" pitchFamily="2" charset="2"/>
              <a:buChar char="§"/>
            </a:pPr>
            <a:r>
              <a:rPr lang="en-US" sz="2200" dirty="0"/>
              <a:t>Manage business finances</a:t>
            </a:r>
          </a:p>
          <a:p>
            <a:pPr marL="533400" marR="60325" lvl="0" indent="-355600">
              <a:lnSpc>
                <a:spcPct val="114000"/>
              </a:lnSpc>
              <a:spcBef>
                <a:spcPts val="600"/>
              </a:spcBef>
              <a:spcAft>
                <a:spcPts val="600"/>
              </a:spcAft>
              <a:buClr>
                <a:schemeClr val="accent2"/>
              </a:buClr>
              <a:buFont typeface="Wingdings" pitchFamily="2" charset="2"/>
              <a:buChar char="§"/>
            </a:pPr>
            <a:r>
              <a:rPr lang="en-US" sz="2200" dirty="0"/>
              <a:t>Process taxation, insurance and payments</a:t>
            </a:r>
          </a:p>
        </p:txBody>
      </p:sp>
      <p:sp>
        <p:nvSpPr>
          <p:cNvPr id="4" name="Slide Number Placeholder 3">
            <a:extLst>
              <a:ext uri="{FF2B5EF4-FFF2-40B4-BE49-F238E27FC236}">
                <a16:creationId xmlns:a16="http://schemas.microsoft.com/office/drawing/2014/main" id="{C8ECDF17-F11A-7DF8-3618-C3715A764BB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82</a:t>
            </a:fld>
            <a:endParaRPr lang="en-US" sz="900" dirty="0">
              <a:solidFill>
                <a:schemeClr val="tx2"/>
              </a:solidFill>
            </a:endParaRPr>
          </a:p>
        </p:txBody>
      </p:sp>
      <p:sp>
        <p:nvSpPr>
          <p:cNvPr id="6" name="Footer Placeholder 4">
            <a:extLst>
              <a:ext uri="{FF2B5EF4-FFF2-40B4-BE49-F238E27FC236}">
                <a16:creationId xmlns:a16="http://schemas.microsoft.com/office/drawing/2014/main" id="{B4785439-CA00-6785-4A3B-7608B895E4A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66704532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Part 1</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329958AC-CB81-2AB4-990A-479AF57488C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83</a:t>
            </a:fld>
            <a:endParaRPr lang="en-US" sz="900" dirty="0">
              <a:solidFill>
                <a:schemeClr val="tx2"/>
              </a:solidFill>
            </a:endParaRPr>
          </a:p>
        </p:txBody>
      </p:sp>
      <p:sp>
        <p:nvSpPr>
          <p:cNvPr id="5" name="Footer Placeholder 4">
            <a:extLst>
              <a:ext uri="{FF2B5EF4-FFF2-40B4-BE49-F238E27FC236}">
                <a16:creationId xmlns:a16="http://schemas.microsoft.com/office/drawing/2014/main" id="{3586BEB2-5177-266B-D9D6-458AA5A93D9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2784569382"/>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Custom 6">
      <a:dk1>
        <a:sysClr val="windowText" lastClr="000000"/>
      </a:dk1>
      <a:lt1>
        <a:sysClr val="window" lastClr="FFFFFF"/>
      </a:lt1>
      <a:dk2>
        <a:srgbClr val="44546A"/>
      </a:dk2>
      <a:lt2>
        <a:srgbClr val="E7E6E6"/>
      </a:lt2>
      <a:accent1>
        <a:srgbClr val="4472C4"/>
      </a:accent1>
      <a:accent2>
        <a:srgbClr val="D73329"/>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48A2E57C94144AAFAA4CA7407C607E" ma:contentTypeVersion="18" ma:contentTypeDescription="Create a new document." ma:contentTypeScope="" ma:versionID="988ee70c8ef0de177e0795bb6c880155">
  <xsd:schema xmlns:xsd="http://www.w3.org/2001/XMLSchema" xmlns:xs="http://www.w3.org/2001/XMLSchema" xmlns:p="http://schemas.microsoft.com/office/2006/metadata/properties" xmlns:ns1="http://schemas.microsoft.com/sharepoint/v3" xmlns:ns2="d76099e6-3a79-4c20-bfb8-d6d46c0c67f0" xmlns:ns3="6cecd733-34d5-425b-8041-9161b6f347cb" targetNamespace="http://schemas.microsoft.com/office/2006/metadata/properties" ma:root="true" ma:fieldsID="b50f85a3f9c755f71ce676c3a0e673d7" ns1:_="" ns2:_="" ns3:_="">
    <xsd:import namespace="http://schemas.microsoft.com/sharepoint/v3"/>
    <xsd:import namespace="d76099e6-3a79-4c20-bfb8-d6d46c0c67f0"/>
    <xsd:import namespace="6cecd733-34d5-425b-8041-9161b6f347c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Brief_x0020_description" minOccurs="0"/>
                <xsd:element ref="ns1:_ip_UnifiedCompliancePolicyProperties" minOccurs="0"/>
                <xsd:element ref="ns1:_ip_UnifiedCompliancePolicyUIAc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6099e6-3a79-4c20-bfb8-d6d46c0c67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Brief_x0020_description" ma:index="20" nillable="true" ma:displayName="Brief description" ma:internalName="Brief_x0020_description">
      <xsd:simpleType>
        <xsd:restriction base="dms:Note">
          <xsd:maxLength value="255"/>
        </xsd:restrictio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7fbe4929-d8e5-4834-beec-be58b76c56a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6cecd733-34d5-425b-8041-9161b6f347c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3142db4-2704-4e72-b924-48986b8a8db7}" ma:internalName="TaxCatchAll" ma:showField="CatchAllData" ma:web="6cecd733-34d5-425b-8041-9161b6f347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Brief_x0020_description xmlns="d76099e6-3a79-4c20-bfb8-d6d46c0c67f0" xsi:nil="true"/>
    <_ip_UnifiedCompliancePolicyUIAction xmlns="http://schemas.microsoft.com/sharepoint/v3" xsi:nil="true"/>
    <_ip_UnifiedCompliancePolicyProperties xmlns="http://schemas.microsoft.com/sharepoint/v3" xsi:nil="true"/>
    <lcf76f155ced4ddcb4097134ff3c332f xmlns="d76099e6-3a79-4c20-bfb8-d6d46c0c67f0">
      <Terms xmlns="http://schemas.microsoft.com/office/infopath/2007/PartnerControls"/>
    </lcf76f155ced4ddcb4097134ff3c332f>
    <TaxCatchAll xmlns="6cecd733-34d5-425b-8041-9161b6f347cb" xsi:nil="true"/>
  </documentManagement>
</p:properties>
</file>

<file path=customXml/itemProps1.xml><?xml version="1.0" encoding="utf-8"?>
<ds:datastoreItem xmlns:ds="http://schemas.openxmlformats.org/officeDocument/2006/customXml" ds:itemID="{8A9848F4-0DF1-4933-95B9-9F40506C70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76099e6-3a79-4c20-bfb8-d6d46c0c67f0"/>
    <ds:schemaRef ds:uri="6cecd733-34d5-425b-8041-9161b6f347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229EFB-6C75-42DB-A179-188C3AC3AC6F}">
  <ds:schemaRefs>
    <ds:schemaRef ds:uri="http://schemas.microsoft.com/sharepoint/v3/contenttype/forms"/>
  </ds:schemaRefs>
</ds:datastoreItem>
</file>

<file path=customXml/itemProps3.xml><?xml version="1.0" encoding="utf-8"?>
<ds:datastoreItem xmlns:ds="http://schemas.openxmlformats.org/officeDocument/2006/customXml" ds:itemID="{D9DFF376-D503-4451-98A5-28499D684D0B}">
  <ds:schemaRefs>
    <ds:schemaRef ds:uri="http://schemas.microsoft.com/sharepoint/v3"/>
    <ds:schemaRef ds:uri="http://purl.org/dc/terms/"/>
    <ds:schemaRef ds:uri="http://schemas.microsoft.com/office/2006/documentManagement/types"/>
    <ds:schemaRef ds:uri="d76099e6-3a79-4c20-bfb8-d6d46c0c67f0"/>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6cecd733-34d5-425b-8041-9161b6f347cb"/>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833</TotalTime>
  <Words>8909</Words>
  <Application>Microsoft Office PowerPoint</Application>
  <PresentationFormat>Widescreen</PresentationFormat>
  <Paragraphs>791</Paragraphs>
  <Slides>83</Slides>
  <Notes>1</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83</vt:i4>
      </vt:variant>
    </vt:vector>
  </HeadingPairs>
  <TitlesOfParts>
    <vt:vector size="94" baseType="lpstr">
      <vt:lpstr>Aglet Sans</vt:lpstr>
      <vt:lpstr>Arial</vt:lpstr>
      <vt:lpstr>Calibri</vt:lpstr>
      <vt:lpstr>Calibri Light</vt:lpstr>
      <vt:lpstr>Courier New</vt:lpstr>
      <vt:lpstr>Gibson</vt:lpstr>
      <vt:lpstr>Wingdings</vt:lpstr>
      <vt:lpstr>Office Theme</vt:lpstr>
      <vt:lpstr>3_Office Theme</vt:lpstr>
      <vt:lpstr>1_Office Theme</vt:lpstr>
      <vt:lpstr>2_Office Theme</vt:lpstr>
      <vt:lpstr>PowerPoint Presentation</vt:lpstr>
      <vt:lpstr>About this Unit of Competency</vt:lpstr>
      <vt:lpstr>Presentation Objectives</vt:lpstr>
      <vt:lpstr>Identify the Requirements of the Business</vt:lpstr>
      <vt:lpstr>1.1 Identify Building and Construction Business Legislation, Regulations and Operational and Business Requirements</vt:lpstr>
      <vt:lpstr>1.1 Identify Building and Construction Business Legislation, Regulations and Operational and Business Requirements</vt:lpstr>
      <vt:lpstr>1.1.1 Identify Legislation and Regulations Relevant to a Building and Construction Business</vt:lpstr>
      <vt:lpstr>1.1.1 Identify Legislation and Regulations Relevant to a Building and Construction Business</vt:lpstr>
      <vt:lpstr>Importance of Identifying Building and Construction Legislation and Regulations</vt:lpstr>
      <vt:lpstr>Identifying Legislations and Regulations</vt:lpstr>
      <vt:lpstr>Identifying Legislations and Regulations</vt:lpstr>
      <vt:lpstr>Identifying Legislations and Regulations</vt:lpstr>
      <vt:lpstr>Identifying Legislations and Regulations</vt:lpstr>
      <vt:lpstr>Competition and Consumer Act</vt:lpstr>
      <vt:lpstr>Competition and Consumer Act</vt:lpstr>
      <vt:lpstr>Australian Consumer Law (ACL)</vt:lpstr>
      <vt:lpstr>1.1.2 Identify Business Requirements of a Building and Construction Business</vt:lpstr>
      <vt:lpstr>Identifying Required Registrations, Permits, and Licenses</vt:lpstr>
      <vt:lpstr>Identifying Required Registrations, Permits, and Licenses</vt:lpstr>
      <vt:lpstr>Tax Registrations</vt:lpstr>
      <vt:lpstr>Tax Registrations</vt:lpstr>
      <vt:lpstr>Tax Registrations</vt:lpstr>
      <vt:lpstr>1.1.3 Identify Operational Requirements for a Building and Construction Business</vt:lpstr>
      <vt:lpstr>1.1.3 Identify Operational Requirements for a Building and Construction Business</vt:lpstr>
      <vt:lpstr>1.1.3 Identify Operational Requirements for a Building and Construction Business</vt:lpstr>
      <vt:lpstr>1.1.3 Identify Operational Requirements for a Building and Construction Business</vt:lpstr>
      <vt:lpstr>1.1.3 Identify Operational Requirements for a Building and Construction Business</vt:lpstr>
      <vt:lpstr>1.1.4 Update Knowledge of the Current Trends in the Building and Construction Industry</vt:lpstr>
      <vt:lpstr>1.1.4 Update Knowledge of the Current Trends in the Building and Construction Industry</vt:lpstr>
      <vt:lpstr>Identifying Economic Trends in an Industry Level</vt:lpstr>
      <vt:lpstr>Industry Trends</vt:lpstr>
      <vt:lpstr>Industry Trends</vt:lpstr>
      <vt:lpstr>Industry Trends</vt:lpstr>
      <vt:lpstr>Industry Trends</vt:lpstr>
      <vt:lpstr>Importance of Remaining Up to Date with Economic and Industry Trends</vt:lpstr>
      <vt:lpstr>Key Government Sources for Industry Information</vt:lpstr>
      <vt:lpstr>1.2 Recognise Areas of the Business Requiring Expert Advice and Assistance to Meet Compliance</vt:lpstr>
      <vt:lpstr>Project Cost Estimation</vt:lpstr>
      <vt:lpstr>Taxation</vt:lpstr>
      <vt:lpstr>Payroll</vt:lpstr>
      <vt:lpstr>Accounting/Financial Reporting/Bookkeeping</vt:lpstr>
      <vt:lpstr>Legal </vt:lpstr>
      <vt:lpstr>1.3 Establish Business Systems and Programs to Manage Business Financial Requirements and Remain Up to Date and Compliant with Industry and Business Changes</vt:lpstr>
      <vt:lpstr>Establishing a System</vt:lpstr>
      <vt:lpstr>Establishing a System</vt:lpstr>
      <vt:lpstr>Establishing a System</vt:lpstr>
      <vt:lpstr>Establishing a System</vt:lpstr>
      <vt:lpstr>Establishing a System</vt:lpstr>
      <vt:lpstr>Criteria in Developing Policies and Procedures</vt:lpstr>
      <vt:lpstr>Criteria in Developing Policies and Procedures</vt:lpstr>
      <vt:lpstr>Enquiring with Other Professionals</vt:lpstr>
      <vt:lpstr>Business Programs for Remaining Up to Date and Compliant with Industry and Business Changes</vt:lpstr>
      <vt:lpstr>Business Programs for Remaining Up to Date and Compliant with Industry and Business Changes</vt:lpstr>
      <vt:lpstr>Business Programs for Remaining Up to Date and Compliant with Industry and Business Changes</vt:lpstr>
      <vt:lpstr>Measures You Can Observe to Remain Up-to-Date with Industry Changes</vt:lpstr>
      <vt:lpstr>Measures You Can Observe to Remain Up-to-Date with Industry Changes</vt:lpstr>
      <vt:lpstr>Measures You Can Observe to Remain Compliant with Business Changes</vt:lpstr>
      <vt:lpstr>Measures You Can Observe to Remain Compliant with Business Changes</vt:lpstr>
      <vt:lpstr>Measures You Can Observe to Remain Compliant with Business Changes</vt:lpstr>
      <vt:lpstr>1.4 Conduct a Risk Assessment to Determine Adverse Outcomes and Consequences</vt:lpstr>
      <vt:lpstr>Risk Assessment and Contingency Planning</vt:lpstr>
      <vt:lpstr>Risk Assessment and Contingency Planning</vt:lpstr>
      <vt:lpstr>Performing the Risk Assessment</vt:lpstr>
      <vt:lpstr>Financial Risks</vt:lpstr>
      <vt:lpstr>Likelihood and Severity</vt:lpstr>
      <vt:lpstr>Types of Analysis Performed in the Risk Assessment </vt:lpstr>
      <vt:lpstr>Types of Analysis Performed in the Risk Assessment </vt:lpstr>
      <vt:lpstr>Types of Analysis Performed in the Risk Assessment </vt:lpstr>
      <vt:lpstr>Types of Analysis Performed in the Risk Assessment </vt:lpstr>
      <vt:lpstr>Example Risk Assessment Report / Likelihood</vt:lpstr>
      <vt:lpstr>Example Risk Assessment Report / Likelihood</vt:lpstr>
      <vt:lpstr>Example Risk Assessment Report | Severity</vt:lpstr>
      <vt:lpstr>Example Risk Assessment Report | Severity</vt:lpstr>
      <vt:lpstr>1.5 Interpret the Obligations and Responsibilities of Managing Building and Construction Finances</vt:lpstr>
      <vt:lpstr>1.5 Interpret the Obligations and Responsibilities of Managing Building and Construction Finances</vt:lpstr>
      <vt:lpstr>1.5 Interpret the Obligations and Responsibilities of Managing Building and Construction Finances</vt:lpstr>
      <vt:lpstr>Obligations and Responsibilities</vt:lpstr>
      <vt:lpstr>Obligations</vt:lpstr>
      <vt:lpstr>Obligations</vt:lpstr>
      <vt:lpstr>Responsibilities</vt:lpstr>
      <vt:lpstr>Responsibilities</vt:lpstr>
      <vt:lpstr>What have we learned?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TotalVET Training Resources</dc:creator>
  <cp:lastModifiedBy>Jonathan Curro</cp:lastModifiedBy>
  <cp:revision>69</cp:revision>
  <dcterms:created xsi:type="dcterms:W3CDTF">2020-09-30T05:05:23Z</dcterms:created>
  <dcterms:modified xsi:type="dcterms:W3CDTF">2022-09-27T00:46:29Z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0x0101005B48A2E57C94144AAFAA4CA7407C607E</vt:lpwstr>
  </property>
</Properties>
</file>