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77" r:id="rId1"/>
  </p:sldMasterIdLst>
  <p:sldIdLst>
    <p:sldId id="256" r:id="rId2"/>
    <p:sldId id="259" r:id="rId3"/>
    <p:sldId id="257" r:id="rId4"/>
    <p:sldId id="25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21"/>
    <p:restoredTop sz="94643"/>
  </p:normalViewPr>
  <p:slideViewPr>
    <p:cSldViewPr snapToGrid="0" snapToObjects="1">
      <p:cViewPr varScale="1">
        <p:scale>
          <a:sx n="115" d="100"/>
          <a:sy n="115" d="100"/>
        </p:scale>
        <p:origin x="240" y="5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4/30/20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0107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rgbClr val="FFFFFF"/>
                </a:solidFill>
              </a:defRPr>
            </a:lvl1pPr>
          </a:lstStyle>
          <a:p>
            <a:fld id="{62D6E202-B606-4609-B914-27C9371A1F6D}" type="datetime1">
              <a:rPr lang="en-US" smtClean="0"/>
              <a:t>4/30/20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10126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6" r:id="rId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i="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2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EE362070-691D-44DB-98D4-BC61774B0E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36162A-E7E9-0B42-88B5-472A5D180C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36504" y="758951"/>
            <a:ext cx="7319175" cy="3374931"/>
          </a:xfrm>
        </p:spPr>
        <p:txBody>
          <a:bodyPr>
            <a:normAutofit/>
          </a:bodyPr>
          <a:lstStyle/>
          <a:p>
            <a:r>
              <a:rPr lang="en-US"/>
              <a:t>Fast-Fashion brief introduction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8097D46-5C8B-9546-A2E7-269D76AF3A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36504" y="4455620"/>
            <a:ext cx="7321946" cy="1143000"/>
          </a:xfrm>
        </p:spPr>
        <p:txBody>
          <a:bodyPr>
            <a:normAutofit/>
          </a:bodyPr>
          <a:lstStyle/>
          <a:p>
            <a:r>
              <a:rPr lang="en-US"/>
              <a:t>Ethically sourced products</a:t>
            </a: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F3B82B75-D222-2040-A098-6E78FA563B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973" y="1057644"/>
            <a:ext cx="2758331" cy="4224012"/>
          </a:xfrm>
          <a:prstGeom prst="rect">
            <a:avLst/>
          </a:prstGeom>
        </p:spPr>
      </p:pic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5A7EFE9C-DAE7-4ECA-BDB2-34E2534B8A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958251" y="4294753"/>
            <a:ext cx="71323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>
            <a:extLst>
              <a:ext uri="{FF2B5EF4-FFF2-40B4-BE49-F238E27FC236}">
                <a16:creationId xmlns:a16="http://schemas.microsoft.com/office/drawing/2014/main" id="{32DB1480-5B24-4B37-B70E-C74945DD91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7952378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A8E9C91B-7EAD-4562-AB0E-DFB9663AEC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4" name="Picture 3" descr="A picture containing device&#10;&#10;Description automatically generated">
            <a:extLst>
              <a:ext uri="{FF2B5EF4-FFF2-40B4-BE49-F238E27FC236}">
                <a16:creationId xmlns:a16="http://schemas.microsoft.com/office/drawing/2014/main" id="{77ECC010-2A26-2E48-AE41-07FB66708D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3249" y="643467"/>
            <a:ext cx="9665502" cy="505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6104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452A527-3631-41ED-858D-3777A7D149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66AD8BC-765C-9444-811F-9FC255A047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13762" y="780991"/>
            <a:ext cx="5561239" cy="3814814"/>
          </a:xfrm>
        </p:spPr>
        <p:txBody>
          <a:bodyPr>
            <a:normAutofit/>
          </a:bodyPr>
          <a:lstStyle/>
          <a:p>
            <a:pPr algn="r">
              <a:lnSpc>
                <a:spcPct val="110000"/>
              </a:lnSpc>
            </a:pPr>
            <a:r>
              <a:rPr lang="en-AU" sz="1800" b="1" dirty="0"/>
              <a:t>Ethical and sustainable fashion</a:t>
            </a:r>
            <a:r>
              <a:rPr lang="en-AU" sz="1800" dirty="0"/>
              <a:t> is an approach towards sourcing, manufacturing and designing clothes which maximizes the benefits to the industry and society at large, at the same time minimizes the impacts on the environment. </a:t>
            </a:r>
            <a:r>
              <a:rPr lang="en-AU" sz="1800" b="1" dirty="0"/>
              <a:t>Ethical</a:t>
            </a:r>
            <a:r>
              <a:rPr lang="en-AU" sz="1800" dirty="0"/>
              <a:t> means something that is morally right and acceptable</a:t>
            </a:r>
            <a:r>
              <a:rPr lang="en-AU" sz="1600" dirty="0"/>
              <a:t>.</a:t>
            </a:r>
            <a:endParaRPr lang="en-US" sz="1600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28A9C89-B313-458F-9C85-515930A51A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805053" y="4294754"/>
            <a:ext cx="43891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60129731-B4E7-E14A-B6C2-0E2B838653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94711" y="4750278"/>
            <a:ext cx="6288408" cy="1731508"/>
          </a:xfrm>
        </p:spPr>
        <p:txBody>
          <a:bodyPr>
            <a:normAutofit/>
          </a:bodyPr>
          <a:lstStyle/>
          <a:p>
            <a:r>
              <a:rPr lang="en-US" sz="4400" dirty="0"/>
              <a:t>What is ethically sourced fashion?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818DFE6-13CA-3A40-807F-681D4D509E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4" y="383224"/>
            <a:ext cx="6306828" cy="6355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9601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54DCD9B2-D552-47A6-9FE2-15D7E8159A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41021E3-DBA3-B241-88AC-15C258A324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29998" y="639281"/>
            <a:ext cx="4838225" cy="4358021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GB" sz="1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WE have recently begun a new mission based on acting on the issue of fast-fashion as I’m sure you know. Part of this mission means switching Our suppliers to those who provide better ethically-sourced products. As such, the prices will be rising. We will continue to update you as we continue through our mission. </a:t>
            </a:r>
            <a:endParaRPr lang="en-AU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1B08516-8F4A-FE49-9C9B-884557E5B6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746" r="2689" b="3"/>
          <a:stretch/>
        </p:blipFill>
        <p:spPr>
          <a:xfrm>
            <a:off x="623777" y="0"/>
            <a:ext cx="5668268" cy="6209414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FCE0A9EA-62FA-4F43-BEF6-7BBBB3F90F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832349" y="4294754"/>
            <a:ext cx="43891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id="{CCE25F7F-C10E-4478-90C0-93B61E6383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482866858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VTI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Univers Condensed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Univers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VTI" id="{ABE3C30C-0FC0-4450-828E-52DE70F1BCCB}" vid="{A6E2497D-935A-4CFD-B9FD-6DCB15FA68B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118</Words>
  <Application>Microsoft Macintosh PowerPoint</Application>
  <PresentationFormat>Widescreen</PresentationFormat>
  <Paragraphs>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Calibri</vt:lpstr>
      <vt:lpstr>Univers</vt:lpstr>
      <vt:lpstr>Univers Condensed</vt:lpstr>
      <vt:lpstr>RetrospectVTI</vt:lpstr>
      <vt:lpstr>Fast-Fashion brief introduction</vt:lpstr>
      <vt:lpstr>PowerPoint Presentation</vt:lpstr>
      <vt:lpstr>What is ethically sourced fashion?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Fast-Fashion brief introduction</dc:title>
  <dc:creator>WESLEY-ROUSCH, Kira (kwesl2)</dc:creator>
  <cp:lastModifiedBy>WESLEY-ROUSCH, Kira (kwesl2)</cp:lastModifiedBy>
  <cp:revision>2</cp:revision>
  <dcterms:created xsi:type="dcterms:W3CDTF">2020-04-30T03:42:26Z</dcterms:created>
  <dcterms:modified xsi:type="dcterms:W3CDTF">2020-04-30T03:43:11Z</dcterms:modified>
</cp:coreProperties>
</file>