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3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4DC733-C36E-4675-B34C-D35A9D946F08}" v="929" dt="2024-08-08T09:50:37.3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4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275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k franz" userId="a3bdcf7ccfb55cb9" providerId="LiveId" clId="{D24DC733-C36E-4675-B34C-D35A9D946F08}"/>
    <pc:docChg chg="undo custSel addSld delSld modSld sldOrd">
      <pc:chgData name="mick franz" userId="a3bdcf7ccfb55cb9" providerId="LiveId" clId="{D24DC733-C36E-4675-B34C-D35A9D946F08}" dt="2024-08-08T11:05:42.313" v="3104"/>
      <pc:docMkLst>
        <pc:docMk/>
      </pc:docMkLst>
      <pc:sldChg chg="addSp modSp modTransition">
        <pc:chgData name="mick franz" userId="a3bdcf7ccfb55cb9" providerId="LiveId" clId="{D24DC733-C36E-4675-B34C-D35A9D946F08}" dt="2024-08-08T10:40:42.343" v="3059"/>
        <pc:sldMkLst>
          <pc:docMk/>
          <pc:sldMk cId="4015320145" sldId="256"/>
        </pc:sldMkLst>
        <pc:spChg chg="mod">
          <ac:chgData name="mick franz" userId="a3bdcf7ccfb55cb9" providerId="LiveId" clId="{D24DC733-C36E-4675-B34C-D35A9D946F08}" dt="2024-08-08T08:41:39.672" v="27" actId="20577"/>
          <ac:spMkLst>
            <pc:docMk/>
            <pc:sldMk cId="4015320145" sldId="256"/>
            <ac:spMk id="2" creationId="{1F721BFE-F15E-DBA5-1441-2ACCB7E363D8}"/>
          </ac:spMkLst>
        </pc:spChg>
        <pc:picChg chg="add mod">
          <ac:chgData name="mick franz" userId="a3bdcf7ccfb55cb9" providerId="LiveId" clId="{D24DC733-C36E-4675-B34C-D35A9D946F08}" dt="2024-08-08T10:40:42.343" v="3059"/>
          <ac:picMkLst>
            <pc:docMk/>
            <pc:sldMk cId="4015320145" sldId="256"/>
            <ac:picMk id="7" creationId="{98510657-5630-A102-C3FF-D8A8D3CFCF67}"/>
          </ac:picMkLst>
        </pc:picChg>
      </pc:sldChg>
      <pc:sldChg chg="addSp delSp modSp mod modTransition modAnim">
        <pc:chgData name="mick franz" userId="a3bdcf7ccfb55cb9" providerId="LiveId" clId="{D24DC733-C36E-4675-B34C-D35A9D946F08}" dt="2024-08-08T11:04:55.913" v="3101"/>
        <pc:sldMkLst>
          <pc:docMk/>
          <pc:sldMk cId="2612339198" sldId="257"/>
        </pc:sldMkLst>
        <pc:spChg chg="mod">
          <ac:chgData name="mick franz" userId="a3bdcf7ccfb55cb9" providerId="LiveId" clId="{D24DC733-C36E-4675-B34C-D35A9D946F08}" dt="2024-08-08T08:57:21.070" v="952" actId="14100"/>
          <ac:spMkLst>
            <pc:docMk/>
            <pc:sldMk cId="2612339198" sldId="257"/>
            <ac:spMk id="2" creationId="{891D0959-6C17-11F1-2C68-284510CF93AF}"/>
          </ac:spMkLst>
        </pc:spChg>
        <pc:spChg chg="add del">
          <ac:chgData name="mick franz" userId="a3bdcf7ccfb55cb9" providerId="LiveId" clId="{D24DC733-C36E-4675-B34C-D35A9D946F08}" dt="2024-08-08T08:43:11.867" v="40" actId="26606"/>
          <ac:spMkLst>
            <pc:docMk/>
            <pc:sldMk cId="2612339198" sldId="257"/>
            <ac:spMk id="3" creationId="{6407A4B6-2162-48CD-A3E2-B6B08EA3208B}"/>
          </ac:spMkLst>
        </pc:spChg>
        <pc:spChg chg="mod">
          <ac:chgData name="mick franz" userId="a3bdcf7ccfb55cb9" providerId="LiveId" clId="{D24DC733-C36E-4675-B34C-D35A9D946F08}" dt="2024-08-08T08:53:56.189" v="933" actId="20577"/>
          <ac:spMkLst>
            <pc:docMk/>
            <pc:sldMk cId="2612339198" sldId="257"/>
            <ac:spMk id="4" creationId="{D00997C1-7EFD-2EC3-1A09-169A7A70782E}"/>
          </ac:spMkLst>
        </pc:spChg>
        <pc:spChg chg="add mod">
          <ac:chgData name="mick franz" userId="a3bdcf7ccfb55cb9" providerId="LiveId" clId="{D24DC733-C36E-4675-B34C-D35A9D946F08}" dt="2024-08-08T08:57:57.335" v="955" actId="34136"/>
          <ac:spMkLst>
            <pc:docMk/>
            <pc:sldMk cId="2612339198" sldId="257"/>
            <ac:spMk id="9" creationId="{EBFFC0D2-5B2B-2DAA-45EB-3962A177149F}"/>
          </ac:spMkLst>
        </pc:spChg>
        <pc:spChg chg="add mod">
          <ac:chgData name="mick franz" userId="a3bdcf7ccfb55cb9" providerId="LiveId" clId="{D24DC733-C36E-4675-B34C-D35A9D946F08}" dt="2024-08-08T09:59:00.545" v="2956" actId="14100"/>
          <ac:spMkLst>
            <pc:docMk/>
            <pc:sldMk cId="2612339198" sldId="257"/>
            <ac:spMk id="11" creationId="{70C54388-CB40-EB49-2FE6-B716A37CA61F}"/>
          </ac:spMkLst>
        </pc:spChg>
        <pc:spChg chg="add mod">
          <ac:chgData name="mick franz" userId="a3bdcf7ccfb55cb9" providerId="LiveId" clId="{D24DC733-C36E-4675-B34C-D35A9D946F08}" dt="2024-08-08T08:57:57.335" v="955" actId="34136"/>
          <ac:spMkLst>
            <pc:docMk/>
            <pc:sldMk cId="2612339198" sldId="257"/>
            <ac:spMk id="15" creationId="{89054B44-F7E2-D7FF-C6E4-2E2747C523DC}"/>
          </ac:spMkLst>
        </pc:spChg>
        <pc:spChg chg="add mod">
          <ac:chgData name="mick franz" userId="a3bdcf7ccfb55cb9" providerId="LiveId" clId="{D24DC733-C36E-4675-B34C-D35A9D946F08}" dt="2024-08-08T09:54:32.923" v="2565" actId="20577"/>
          <ac:spMkLst>
            <pc:docMk/>
            <pc:sldMk cId="2612339198" sldId="257"/>
            <ac:spMk id="17" creationId="{F019EB7C-7544-897D-FCC8-C3812F156C27}"/>
          </ac:spMkLst>
        </pc:spChg>
        <pc:grpChg chg="add mod">
          <ac:chgData name="mick franz" userId="a3bdcf7ccfb55cb9" providerId="LiveId" clId="{D24DC733-C36E-4675-B34C-D35A9D946F08}" dt="2024-08-08T08:58:02.504" v="956" actId="164"/>
          <ac:grpSpMkLst>
            <pc:docMk/>
            <pc:sldMk cId="2612339198" sldId="257"/>
            <ac:grpSpMk id="7" creationId="{E8F866B8-1D85-2013-0375-2E95E1BDE634}"/>
          </ac:grpSpMkLst>
        </pc:grpChg>
        <pc:grpChg chg="add mod">
          <ac:chgData name="mick franz" userId="a3bdcf7ccfb55cb9" providerId="LiveId" clId="{D24DC733-C36E-4675-B34C-D35A9D946F08}" dt="2024-08-08T08:58:02.504" v="956" actId="164"/>
          <ac:grpSpMkLst>
            <pc:docMk/>
            <pc:sldMk cId="2612339198" sldId="257"/>
            <ac:grpSpMk id="13" creationId="{F9961C8E-DF44-4D02-3788-A14DA217242D}"/>
          </ac:grpSpMkLst>
        </pc:grpChg>
        <pc:grpChg chg="add mod">
          <ac:chgData name="mick franz" userId="a3bdcf7ccfb55cb9" providerId="LiveId" clId="{D24DC733-C36E-4675-B34C-D35A9D946F08}" dt="2024-08-08T08:58:11.518" v="958" actId="14100"/>
          <ac:grpSpMkLst>
            <pc:docMk/>
            <pc:sldMk cId="2612339198" sldId="257"/>
            <ac:grpSpMk id="18" creationId="{E686B154-BDB9-5AB5-8BDE-E1287D046E21}"/>
          </ac:grpSpMkLst>
        </pc:grpChg>
        <pc:graphicFrameChg chg="add del">
          <ac:chgData name="mick franz" userId="a3bdcf7ccfb55cb9" providerId="LiveId" clId="{D24DC733-C36E-4675-B34C-D35A9D946F08}" dt="2024-08-08T08:42:53.902" v="33" actId="26606"/>
          <ac:graphicFrameMkLst>
            <pc:docMk/>
            <pc:sldMk cId="2612339198" sldId="257"/>
            <ac:graphicFrameMk id="8" creationId="{E165A347-ADCD-E637-62A0-21720C31CE2C}"/>
          </ac:graphicFrameMkLst>
        </pc:graphicFrameChg>
        <pc:graphicFrameChg chg="add del">
          <ac:chgData name="mick franz" userId="a3bdcf7ccfb55cb9" providerId="LiveId" clId="{D24DC733-C36E-4675-B34C-D35A9D946F08}" dt="2024-08-08T08:43:06.545" v="35" actId="26606"/>
          <ac:graphicFrameMkLst>
            <pc:docMk/>
            <pc:sldMk cId="2612339198" sldId="257"/>
            <ac:graphicFrameMk id="10" creationId="{262AF429-4C89-E489-9A4D-77985F495F84}"/>
          </ac:graphicFrameMkLst>
        </pc:graphicFrameChg>
        <pc:graphicFrameChg chg="add del">
          <ac:chgData name="mick franz" userId="a3bdcf7ccfb55cb9" providerId="LiveId" clId="{D24DC733-C36E-4675-B34C-D35A9D946F08}" dt="2024-08-08T08:43:10.355" v="37" actId="26606"/>
          <ac:graphicFrameMkLst>
            <pc:docMk/>
            <pc:sldMk cId="2612339198" sldId="257"/>
            <ac:graphicFrameMk id="12" creationId="{23D12E73-8B21-8078-B8D7-585729A6B03D}"/>
          </ac:graphicFrameMkLst>
        </pc:graphicFrameChg>
        <pc:graphicFrameChg chg="add del">
          <ac:chgData name="mick franz" userId="a3bdcf7ccfb55cb9" providerId="LiveId" clId="{D24DC733-C36E-4675-B34C-D35A9D946F08}" dt="2024-08-08T08:43:11.839" v="39" actId="26606"/>
          <ac:graphicFrameMkLst>
            <pc:docMk/>
            <pc:sldMk cId="2612339198" sldId="257"/>
            <ac:graphicFrameMk id="14" creationId="{E165A347-ADCD-E637-62A0-21720C31CE2C}"/>
          </ac:graphicFrameMkLst>
        </pc:graphicFrameChg>
        <pc:graphicFrameChg chg="add mod">
          <ac:chgData name="mick franz" userId="a3bdcf7ccfb55cb9" providerId="LiveId" clId="{D24DC733-C36E-4675-B34C-D35A9D946F08}" dt="2024-08-08T08:58:02.504" v="956" actId="164"/>
          <ac:graphicFrameMkLst>
            <pc:docMk/>
            <pc:sldMk cId="2612339198" sldId="257"/>
            <ac:graphicFrameMk id="16" creationId="{262AF429-4C89-E489-9A4D-77985F495F84}"/>
          </ac:graphicFrameMkLst>
        </pc:graphicFrameChg>
        <pc:picChg chg="add mod">
          <ac:chgData name="mick franz" userId="a3bdcf7ccfb55cb9" providerId="LiveId" clId="{D24DC733-C36E-4675-B34C-D35A9D946F08}" dt="2024-08-08T08:54:03.817" v="934" actId="1076"/>
          <ac:picMkLst>
            <pc:docMk/>
            <pc:sldMk cId="2612339198" sldId="257"/>
            <ac:picMk id="6" creationId="{1123C3EE-15A6-0184-D541-758FC4B631DA}"/>
          </ac:picMkLst>
        </pc:picChg>
        <pc:picChg chg="add del mod">
          <ac:chgData name="mick franz" userId="a3bdcf7ccfb55cb9" providerId="LiveId" clId="{D24DC733-C36E-4675-B34C-D35A9D946F08}" dt="2024-08-08T10:41:09.025" v="3062"/>
          <ac:picMkLst>
            <pc:docMk/>
            <pc:sldMk cId="2612339198" sldId="257"/>
            <ac:picMk id="10" creationId="{B8180E97-16B2-8274-165A-6F6F6F7166B4}"/>
          </ac:picMkLst>
        </pc:picChg>
        <pc:picChg chg="add del mod ord">
          <ac:chgData name="mick franz" userId="a3bdcf7ccfb55cb9" providerId="LiveId" clId="{D24DC733-C36E-4675-B34C-D35A9D946F08}" dt="2024-08-08T10:41:19.386" v="3063"/>
          <ac:picMkLst>
            <pc:docMk/>
            <pc:sldMk cId="2612339198" sldId="257"/>
            <ac:picMk id="19" creationId="{64C0B62D-A01C-45CA-D726-86B7FEB82FD4}"/>
          </ac:picMkLst>
        </pc:picChg>
        <pc:picChg chg="add del mod">
          <ac:chgData name="mick franz" userId="a3bdcf7ccfb55cb9" providerId="LiveId" clId="{D24DC733-C36E-4675-B34C-D35A9D946F08}" dt="2024-08-08T10:41:21.028" v="3065"/>
          <ac:picMkLst>
            <pc:docMk/>
            <pc:sldMk cId="2612339198" sldId="257"/>
            <ac:picMk id="20" creationId="{5FFB3EB3-DFAA-2113-58AA-174C8BF73624}"/>
          </ac:picMkLst>
        </pc:picChg>
        <pc:picChg chg="add del mod ord">
          <ac:chgData name="mick franz" userId="a3bdcf7ccfb55cb9" providerId="LiveId" clId="{D24DC733-C36E-4675-B34C-D35A9D946F08}" dt="2024-08-08T10:43:31.921" v="3066"/>
          <ac:picMkLst>
            <pc:docMk/>
            <pc:sldMk cId="2612339198" sldId="257"/>
            <ac:picMk id="23" creationId="{75A40986-5EB5-81C1-4EC4-DEE5E9137F14}"/>
          </ac:picMkLst>
        </pc:picChg>
        <pc:picChg chg="add del mod">
          <ac:chgData name="mick franz" userId="a3bdcf7ccfb55cb9" providerId="LiveId" clId="{D24DC733-C36E-4675-B34C-D35A9D946F08}" dt="2024-08-08T11:01:47.733" v="3097"/>
          <ac:picMkLst>
            <pc:docMk/>
            <pc:sldMk cId="2612339198" sldId="257"/>
            <ac:picMk id="24" creationId="{C4FF15A2-FD62-92B2-4312-DD7F8A127CC9}"/>
          </ac:picMkLst>
        </pc:picChg>
        <pc:picChg chg="add del mod ord">
          <ac:chgData name="mick franz" userId="a3bdcf7ccfb55cb9" providerId="LiveId" clId="{D24DC733-C36E-4675-B34C-D35A9D946F08}" dt="2024-08-08T11:03:04.766" v="3098"/>
          <ac:picMkLst>
            <pc:docMk/>
            <pc:sldMk cId="2612339198" sldId="257"/>
            <ac:picMk id="29" creationId="{4E9482EE-DF78-4C38-BB70-61517C25BBAF}"/>
          </ac:picMkLst>
        </pc:picChg>
        <pc:picChg chg="add del mod">
          <ac:chgData name="mick franz" userId="a3bdcf7ccfb55cb9" providerId="LiveId" clId="{D24DC733-C36E-4675-B34C-D35A9D946F08}" dt="2024-08-08T11:03:06.279" v="3100"/>
          <ac:picMkLst>
            <pc:docMk/>
            <pc:sldMk cId="2612339198" sldId="257"/>
            <ac:picMk id="30" creationId="{B4AB2FAF-53DE-CDD7-BC89-256B8078A9B0}"/>
          </ac:picMkLst>
        </pc:picChg>
        <pc:picChg chg="add del mod ord">
          <ac:chgData name="mick franz" userId="a3bdcf7ccfb55cb9" providerId="LiveId" clId="{D24DC733-C36E-4675-B34C-D35A9D946F08}" dt="2024-08-08T11:04:55.913" v="3101"/>
          <ac:picMkLst>
            <pc:docMk/>
            <pc:sldMk cId="2612339198" sldId="257"/>
            <ac:picMk id="33" creationId="{C15BC3AC-998C-7831-98D6-2C9AFD62C679}"/>
          </ac:picMkLst>
        </pc:picChg>
        <pc:picChg chg="add mod">
          <ac:chgData name="mick franz" userId="a3bdcf7ccfb55cb9" providerId="LiveId" clId="{D24DC733-C36E-4675-B34C-D35A9D946F08}" dt="2024-08-08T11:04:55.913" v="3101"/>
          <ac:picMkLst>
            <pc:docMk/>
            <pc:sldMk cId="2612339198" sldId="257"/>
            <ac:picMk id="34" creationId="{D3D22025-D9A1-EB76-2CC4-7B6DF3F8154A}"/>
          </ac:picMkLst>
        </pc:picChg>
      </pc:sldChg>
      <pc:sldChg chg="addSp delSp modSp mod modTransition setBg modAnim">
        <pc:chgData name="mick franz" userId="a3bdcf7ccfb55cb9" providerId="LiveId" clId="{D24DC733-C36E-4675-B34C-D35A9D946F08}" dt="2024-08-08T10:48:10.718" v="3079"/>
        <pc:sldMkLst>
          <pc:docMk/>
          <pc:sldMk cId="2590697837" sldId="258"/>
        </pc:sldMkLst>
        <pc:spChg chg="del">
          <ac:chgData name="mick franz" userId="a3bdcf7ccfb55cb9" providerId="LiveId" clId="{D24DC733-C36E-4675-B34C-D35A9D946F08}" dt="2024-08-08T08:58:53.252" v="962" actId="21"/>
          <ac:spMkLst>
            <pc:docMk/>
            <pc:sldMk cId="2590697837" sldId="258"/>
            <ac:spMk id="2" creationId="{F8ED3079-F79A-7DA7-DBD9-0FB803DBA2E4}"/>
          </ac:spMkLst>
        </pc:spChg>
        <pc:spChg chg="del mod">
          <ac:chgData name="mick franz" userId="a3bdcf7ccfb55cb9" providerId="LiveId" clId="{D24DC733-C36E-4675-B34C-D35A9D946F08}" dt="2024-08-08T08:58:50.109" v="961" actId="21"/>
          <ac:spMkLst>
            <pc:docMk/>
            <pc:sldMk cId="2590697837" sldId="258"/>
            <ac:spMk id="3" creationId="{A4B0F104-5817-37DF-6DCD-B80B77EA3FDD}"/>
          </ac:spMkLst>
        </pc:spChg>
        <pc:spChg chg="add mod ord">
          <ac:chgData name="mick franz" userId="a3bdcf7ccfb55cb9" providerId="LiveId" clId="{D24DC733-C36E-4675-B34C-D35A9D946F08}" dt="2024-08-08T09:15:35.948" v="1411" actId="113"/>
          <ac:spMkLst>
            <pc:docMk/>
            <pc:sldMk cId="2590697837" sldId="258"/>
            <ac:spMk id="5" creationId="{2E4F5319-D67A-C4AF-D47C-42D069004583}"/>
          </ac:spMkLst>
        </pc:spChg>
        <pc:spChg chg="add del mod">
          <ac:chgData name="mick franz" userId="a3bdcf7ccfb55cb9" providerId="LiveId" clId="{D24DC733-C36E-4675-B34C-D35A9D946F08}" dt="2024-08-08T08:59:04.223" v="964"/>
          <ac:spMkLst>
            <pc:docMk/>
            <pc:sldMk cId="2590697837" sldId="258"/>
            <ac:spMk id="7" creationId="{92721B9A-423B-C961-6B0F-8B13ACDFACA5}"/>
          </ac:spMkLst>
        </pc:spChg>
        <pc:spChg chg="add mod ord">
          <ac:chgData name="mick franz" userId="a3bdcf7ccfb55cb9" providerId="LiveId" clId="{D24DC733-C36E-4675-B34C-D35A9D946F08}" dt="2024-08-08T09:31:17.589" v="1711" actId="20577"/>
          <ac:spMkLst>
            <pc:docMk/>
            <pc:sldMk cId="2590697837" sldId="258"/>
            <ac:spMk id="8" creationId="{A26A6D08-9679-64C5-FFAD-A021E530FF64}"/>
          </ac:spMkLst>
        </pc:spChg>
        <pc:spChg chg="add del mod">
          <ac:chgData name="mick franz" userId="a3bdcf7ccfb55cb9" providerId="LiveId" clId="{D24DC733-C36E-4675-B34C-D35A9D946F08}" dt="2024-08-08T09:11:28.926" v="1395" actId="478"/>
          <ac:spMkLst>
            <pc:docMk/>
            <pc:sldMk cId="2590697837" sldId="258"/>
            <ac:spMk id="11" creationId="{BD2D19CC-C68E-2177-F7FD-B87DAD33E191}"/>
          </ac:spMkLst>
        </pc:spChg>
        <pc:spChg chg="add del">
          <ac:chgData name="mick franz" userId="a3bdcf7ccfb55cb9" providerId="LiveId" clId="{D24DC733-C36E-4675-B34C-D35A9D946F08}" dt="2024-08-08T09:11:11.632" v="1388" actId="26606"/>
          <ac:spMkLst>
            <pc:docMk/>
            <pc:sldMk cId="2590697837" sldId="258"/>
            <ac:spMk id="16" creationId="{7FEECB93-933C-477B-BC7D-C2F2F6271A66}"/>
          </ac:spMkLst>
        </pc:spChg>
        <pc:spChg chg="add del">
          <ac:chgData name="mick franz" userId="a3bdcf7ccfb55cb9" providerId="LiveId" clId="{D24DC733-C36E-4675-B34C-D35A9D946F08}" dt="2024-08-08T09:11:11.632" v="1388" actId="26606"/>
          <ac:spMkLst>
            <pc:docMk/>
            <pc:sldMk cId="2590697837" sldId="258"/>
            <ac:spMk id="18" creationId="{497BC505-FE0C-4637-A29D-B71DFBBBAA71}"/>
          </ac:spMkLst>
        </pc:spChg>
        <pc:spChg chg="add del">
          <ac:chgData name="mick franz" userId="a3bdcf7ccfb55cb9" providerId="LiveId" clId="{D24DC733-C36E-4675-B34C-D35A9D946F08}" dt="2024-08-08T09:11:13.992" v="1393" actId="26606"/>
          <ac:spMkLst>
            <pc:docMk/>
            <pc:sldMk cId="2590697837" sldId="258"/>
            <ac:spMk id="22" creationId="{6BE63264-F1B8-4AB7-AD1C-4180A9D2B11B}"/>
          </ac:spMkLst>
        </pc:spChg>
        <pc:spChg chg="add del">
          <ac:chgData name="mick franz" userId="a3bdcf7ccfb55cb9" providerId="LiveId" clId="{D24DC733-C36E-4675-B34C-D35A9D946F08}" dt="2024-08-08T09:11:13.117" v="1391" actId="26606"/>
          <ac:spMkLst>
            <pc:docMk/>
            <pc:sldMk cId="2590697837" sldId="258"/>
            <ac:spMk id="30" creationId="{0149A9F6-B857-488C-AC3A-007B78165715}"/>
          </ac:spMkLst>
        </pc:spChg>
        <pc:spChg chg="add del">
          <ac:chgData name="mick franz" userId="a3bdcf7ccfb55cb9" providerId="LiveId" clId="{D24DC733-C36E-4675-B34C-D35A9D946F08}" dt="2024-08-08T09:11:13.117" v="1391" actId="26606"/>
          <ac:spMkLst>
            <pc:docMk/>
            <pc:sldMk cId="2590697837" sldId="258"/>
            <ac:spMk id="31" creationId="{249EFD05-C377-44BE-91F0-1D17C1D9BF60}"/>
          </ac:spMkLst>
        </pc:spChg>
        <pc:spChg chg="add del">
          <ac:chgData name="mick franz" userId="a3bdcf7ccfb55cb9" providerId="LiveId" clId="{D24DC733-C36E-4675-B34C-D35A9D946F08}" dt="2024-08-08T09:11:13.992" v="1393" actId="26606"/>
          <ac:spMkLst>
            <pc:docMk/>
            <pc:sldMk cId="2590697837" sldId="258"/>
            <ac:spMk id="41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09:11:13.992" v="1393" actId="26606"/>
          <ac:spMkLst>
            <pc:docMk/>
            <pc:sldMk cId="2590697837" sldId="258"/>
            <ac:spMk id="42" creationId="{44A00C45-023C-431E-B774-053A3C686B18}"/>
          </ac:spMkLst>
        </pc:spChg>
        <pc:spChg chg="add del">
          <ac:chgData name="mick franz" userId="a3bdcf7ccfb55cb9" providerId="LiveId" clId="{D24DC733-C36E-4675-B34C-D35A9D946F08}" dt="2024-08-08T09:11:13.992" v="1393" actId="26606"/>
          <ac:spMkLst>
            <pc:docMk/>
            <pc:sldMk cId="2590697837" sldId="258"/>
            <ac:spMk id="43" creationId="{6A8151FD-E26B-480E-A623-CFBFE3713A60}"/>
          </ac:spMkLst>
        </pc:spChg>
        <pc:spChg chg="add del">
          <ac:chgData name="mick franz" userId="a3bdcf7ccfb55cb9" providerId="LiveId" clId="{D24DC733-C36E-4675-B34C-D35A9D946F08}" dt="2024-08-08T09:12:05.289" v="1396" actId="26606"/>
          <ac:spMkLst>
            <pc:docMk/>
            <pc:sldMk cId="2590697837" sldId="258"/>
            <ac:spMk id="45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09:12:05.289" v="1396" actId="26606"/>
          <ac:spMkLst>
            <pc:docMk/>
            <pc:sldMk cId="2590697837" sldId="258"/>
            <ac:spMk id="46" creationId="{01D3B63D-97A2-43B6-B140-7FADB9C541CE}"/>
          </ac:spMkLst>
        </pc:spChg>
        <pc:spChg chg="add del">
          <ac:chgData name="mick franz" userId="a3bdcf7ccfb55cb9" providerId="LiveId" clId="{D24DC733-C36E-4675-B34C-D35A9D946F08}" dt="2024-08-08T09:12:05.289" v="1396" actId="26606"/>
          <ac:spMkLst>
            <pc:docMk/>
            <pc:sldMk cId="2590697837" sldId="258"/>
            <ac:spMk id="47" creationId="{899AB3E9-A7F5-451B-8FC3-9BBE53056F35}"/>
          </ac:spMkLst>
        </pc:spChg>
        <pc:spChg chg="add del">
          <ac:chgData name="mick franz" userId="a3bdcf7ccfb55cb9" providerId="LiveId" clId="{D24DC733-C36E-4675-B34C-D35A9D946F08}" dt="2024-08-08T09:15:15.346" v="1401" actId="26606"/>
          <ac:spMkLst>
            <pc:docMk/>
            <pc:sldMk cId="2590697837" sldId="258"/>
            <ac:spMk id="53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09:15:15.346" v="1401" actId="26606"/>
          <ac:spMkLst>
            <pc:docMk/>
            <pc:sldMk cId="2590697837" sldId="258"/>
            <ac:spMk id="55" creationId="{769CF112-CE49-4CE6-991F-E4A6FCAD4EC4}"/>
          </ac:spMkLst>
        </pc:spChg>
        <pc:spChg chg="add">
          <ac:chgData name="mick franz" userId="a3bdcf7ccfb55cb9" providerId="LiveId" clId="{D24DC733-C36E-4675-B34C-D35A9D946F08}" dt="2024-08-08T09:15:15.346" v="1401" actId="26606"/>
          <ac:spMkLst>
            <pc:docMk/>
            <pc:sldMk cId="2590697837" sldId="258"/>
            <ac:spMk id="1031" creationId="{09646535-AEF6-4883-A4F9-EEC1F8B4319E}"/>
          </ac:spMkLst>
        </pc:spChg>
        <pc:spChg chg="add">
          <ac:chgData name="mick franz" userId="a3bdcf7ccfb55cb9" providerId="LiveId" clId="{D24DC733-C36E-4675-B34C-D35A9D946F08}" dt="2024-08-08T09:15:15.346" v="1401" actId="26606"/>
          <ac:spMkLst>
            <pc:docMk/>
            <pc:sldMk cId="2590697837" sldId="258"/>
            <ac:spMk id="1033" creationId="{B2DFC047-7436-47C0-9459-E76E2E19EA08}"/>
          </ac:spMkLst>
        </pc:spChg>
        <pc:grpChg chg="add del">
          <ac:chgData name="mick franz" userId="a3bdcf7ccfb55cb9" providerId="LiveId" clId="{D24DC733-C36E-4675-B34C-D35A9D946F08}" dt="2024-08-08T09:11:11.632" v="1388" actId="26606"/>
          <ac:grpSpMkLst>
            <pc:docMk/>
            <pc:sldMk cId="2590697837" sldId="258"/>
            <ac:grpSpMk id="20" creationId="{F2FD01A0-E6FF-41CD-AEBD-279232B90D43}"/>
          </ac:grpSpMkLst>
        </pc:grpChg>
        <pc:grpChg chg="add del">
          <ac:chgData name="mick franz" userId="a3bdcf7ccfb55cb9" providerId="LiveId" clId="{D24DC733-C36E-4675-B34C-D35A9D946F08}" dt="2024-08-08T09:11:11.632" v="1388" actId="26606"/>
          <ac:grpSpMkLst>
            <pc:docMk/>
            <pc:sldMk cId="2590697837" sldId="258"/>
            <ac:grpSpMk id="25" creationId="{3C9AA14C-80A4-427C-A911-28CD20C56E5E}"/>
          </ac:grpSpMkLst>
        </pc:grpChg>
        <pc:grpChg chg="add del">
          <ac:chgData name="mick franz" userId="a3bdcf7ccfb55cb9" providerId="LiveId" clId="{D24DC733-C36E-4675-B34C-D35A9D946F08}" dt="2024-08-08T09:11:13.117" v="1391" actId="26606"/>
          <ac:grpSpMkLst>
            <pc:docMk/>
            <pc:sldMk cId="2590697837" sldId="258"/>
            <ac:grpSpMk id="32" creationId="{F2FD01A0-E6FF-41CD-AEBD-279232B90D43}"/>
          </ac:grpSpMkLst>
        </pc:grpChg>
        <pc:grpChg chg="add del">
          <ac:chgData name="mick franz" userId="a3bdcf7ccfb55cb9" providerId="LiveId" clId="{D24DC733-C36E-4675-B34C-D35A9D946F08}" dt="2024-08-08T09:11:13.117" v="1391" actId="26606"/>
          <ac:grpSpMkLst>
            <pc:docMk/>
            <pc:sldMk cId="2590697837" sldId="258"/>
            <ac:grpSpMk id="36" creationId="{3C9AA14C-80A4-427C-A911-28CD20C56E5E}"/>
          </ac:grpSpMkLst>
        </pc:grpChg>
        <pc:picChg chg="add del mod">
          <ac:chgData name="mick franz" userId="a3bdcf7ccfb55cb9" providerId="LiveId" clId="{D24DC733-C36E-4675-B34C-D35A9D946F08}" dt="2024-08-08T10:44:05.909" v="3069"/>
          <ac:picMkLst>
            <pc:docMk/>
            <pc:sldMk cId="2590697837" sldId="258"/>
            <ac:picMk id="4" creationId="{24AAD182-6CE4-F104-1EC9-04949A58D0EA}"/>
          </ac:picMkLst>
        </pc:picChg>
        <pc:picChg chg="add del mod ord">
          <ac:chgData name="mick franz" userId="a3bdcf7ccfb55cb9" providerId="LiveId" clId="{D24DC733-C36E-4675-B34C-D35A9D946F08}" dt="2024-08-08T10:44:36.213" v="3070"/>
          <ac:picMkLst>
            <pc:docMk/>
            <pc:sldMk cId="2590697837" sldId="258"/>
            <ac:picMk id="9" creationId="{9D51E1C4-9310-B0BA-776E-2B080621BD80}"/>
          </ac:picMkLst>
        </pc:picChg>
        <pc:picChg chg="add del mod">
          <ac:chgData name="mick franz" userId="a3bdcf7ccfb55cb9" providerId="LiveId" clId="{D24DC733-C36E-4675-B34C-D35A9D946F08}" dt="2024-08-08T09:11:28.926" v="1395" actId="478"/>
          <ac:picMkLst>
            <pc:docMk/>
            <pc:sldMk cId="2590697837" sldId="258"/>
            <ac:picMk id="10" creationId="{8494CDAE-4202-F66D-27AC-CF297305C2CF}"/>
          </ac:picMkLst>
        </pc:picChg>
        <pc:picChg chg="add del mod">
          <ac:chgData name="mick franz" userId="a3bdcf7ccfb55cb9" providerId="LiveId" clId="{D24DC733-C36E-4675-B34C-D35A9D946F08}" dt="2024-08-08T10:46:15.899" v="3072"/>
          <ac:picMkLst>
            <pc:docMk/>
            <pc:sldMk cId="2590697837" sldId="258"/>
            <ac:picMk id="10" creationId="{FF30E10A-CF46-E78D-FCA5-3AB2C3618AA9}"/>
          </ac:picMkLst>
        </pc:picChg>
        <pc:picChg chg="add del mod ord">
          <ac:chgData name="mick franz" userId="a3bdcf7ccfb55cb9" providerId="LiveId" clId="{D24DC733-C36E-4675-B34C-D35A9D946F08}" dt="2024-08-08T10:46:39.596" v="3073"/>
          <ac:picMkLst>
            <pc:docMk/>
            <pc:sldMk cId="2590697837" sldId="258"/>
            <ac:picMk id="14" creationId="{3FB792B8-04BA-2325-9C68-B02705297FC1}"/>
          </ac:picMkLst>
        </pc:picChg>
        <pc:picChg chg="add del mod">
          <ac:chgData name="mick franz" userId="a3bdcf7ccfb55cb9" providerId="LiveId" clId="{D24DC733-C36E-4675-B34C-D35A9D946F08}" dt="2024-08-08T10:46:41.320" v="3075"/>
          <ac:picMkLst>
            <pc:docMk/>
            <pc:sldMk cId="2590697837" sldId="258"/>
            <ac:picMk id="15" creationId="{F801F91D-CDCD-37C9-0A22-29DBFD821140}"/>
          </ac:picMkLst>
        </pc:picChg>
        <pc:picChg chg="add del mod ord">
          <ac:chgData name="mick franz" userId="a3bdcf7ccfb55cb9" providerId="LiveId" clId="{D24DC733-C36E-4675-B34C-D35A9D946F08}" dt="2024-08-08T10:47:06.504" v="3076"/>
          <ac:picMkLst>
            <pc:docMk/>
            <pc:sldMk cId="2590697837" sldId="258"/>
            <ac:picMk id="18" creationId="{7D96B5BB-E269-41BB-F4A4-44E00C213F90}"/>
          </ac:picMkLst>
        </pc:picChg>
        <pc:picChg chg="add del mod">
          <ac:chgData name="mick franz" userId="a3bdcf7ccfb55cb9" providerId="LiveId" clId="{D24DC733-C36E-4675-B34C-D35A9D946F08}" dt="2024-08-08T10:47:14.765" v="3078"/>
          <ac:picMkLst>
            <pc:docMk/>
            <pc:sldMk cId="2590697837" sldId="258"/>
            <ac:picMk id="19" creationId="{A7624F1E-F4FA-347E-389D-75C85D02687D}"/>
          </ac:picMkLst>
        </pc:picChg>
        <pc:picChg chg="add del mod ord">
          <ac:chgData name="mick franz" userId="a3bdcf7ccfb55cb9" providerId="LiveId" clId="{D24DC733-C36E-4675-B34C-D35A9D946F08}" dt="2024-08-08T10:48:10.718" v="3079"/>
          <ac:picMkLst>
            <pc:docMk/>
            <pc:sldMk cId="2590697837" sldId="258"/>
            <ac:picMk id="22" creationId="{35098533-54D4-67B2-3C47-492995CD69D6}"/>
          </ac:picMkLst>
        </pc:picChg>
        <pc:picChg chg="add mod">
          <ac:chgData name="mick franz" userId="a3bdcf7ccfb55cb9" providerId="LiveId" clId="{D24DC733-C36E-4675-B34C-D35A9D946F08}" dt="2024-08-08T10:48:10.718" v="3079"/>
          <ac:picMkLst>
            <pc:docMk/>
            <pc:sldMk cId="2590697837" sldId="258"/>
            <ac:picMk id="23" creationId="{17F673E2-98E9-7EB5-F437-58E45A869C69}"/>
          </ac:picMkLst>
        </pc:picChg>
        <pc:picChg chg="add mod ord">
          <ac:chgData name="mick franz" userId="a3bdcf7ccfb55cb9" providerId="LiveId" clId="{D24DC733-C36E-4675-B34C-D35A9D946F08}" dt="2024-08-08T09:15:15.346" v="1401" actId="26606"/>
          <ac:picMkLst>
            <pc:docMk/>
            <pc:sldMk cId="2590697837" sldId="258"/>
            <ac:picMk id="49" creationId="{7273CE61-398F-1D80-E363-AE0955934593}"/>
          </ac:picMkLst>
        </pc:picChg>
        <pc:picChg chg="add mod">
          <ac:chgData name="mick franz" userId="a3bdcf7ccfb55cb9" providerId="LiveId" clId="{D24DC733-C36E-4675-B34C-D35A9D946F08}" dt="2024-08-08T09:15:15.346" v="1401" actId="26606"/>
          <ac:picMkLst>
            <pc:docMk/>
            <pc:sldMk cId="2590697837" sldId="258"/>
            <ac:picMk id="1026" creationId="{5ECCC244-B4B5-3FED-E019-9867B816ED96}"/>
          </ac:picMkLst>
        </pc:picChg>
      </pc:sldChg>
      <pc:sldChg chg="addSp delSp modSp del mod">
        <pc:chgData name="mick franz" userId="a3bdcf7ccfb55cb9" providerId="LiveId" clId="{D24DC733-C36E-4675-B34C-D35A9D946F08}" dt="2024-08-08T09:15:57.135" v="1412" actId="2696"/>
        <pc:sldMkLst>
          <pc:docMk/>
          <pc:sldMk cId="282649501" sldId="259"/>
        </pc:sldMkLst>
        <pc:spChg chg="del">
          <ac:chgData name="mick franz" userId="a3bdcf7ccfb55cb9" providerId="LiveId" clId="{D24DC733-C36E-4675-B34C-D35A9D946F08}" dt="2024-08-08T08:59:01.425" v="963" actId="21"/>
          <ac:spMkLst>
            <pc:docMk/>
            <pc:sldMk cId="282649501" sldId="259"/>
            <ac:spMk id="2" creationId="{A26A6D08-9679-64C5-FFAD-A021E530FF64}"/>
          </ac:spMkLst>
        </pc:spChg>
        <pc:spChg chg="mod">
          <ac:chgData name="mick franz" userId="a3bdcf7ccfb55cb9" providerId="LiveId" clId="{D24DC733-C36E-4675-B34C-D35A9D946F08}" dt="2024-08-08T09:05:04.090" v="1320" actId="1076"/>
          <ac:spMkLst>
            <pc:docMk/>
            <pc:sldMk cId="282649501" sldId="259"/>
            <ac:spMk id="3" creationId="{98A2DDDB-A3B8-C229-624E-FB86ABA46FC3}"/>
          </ac:spMkLst>
        </pc:spChg>
        <pc:spChg chg="add del mod">
          <ac:chgData name="mick franz" userId="a3bdcf7ccfb55cb9" providerId="LiveId" clId="{D24DC733-C36E-4675-B34C-D35A9D946F08}" dt="2024-08-08T09:05:07.409" v="1321" actId="21"/>
          <ac:spMkLst>
            <pc:docMk/>
            <pc:sldMk cId="282649501" sldId="259"/>
            <ac:spMk id="5" creationId="{C0A12F35-1EBE-2326-6ABC-A357EF226FC7}"/>
          </ac:spMkLst>
        </pc:spChg>
      </pc:sldChg>
      <pc:sldChg chg="addSp delSp modSp mod modTransition setBg modAnim">
        <pc:chgData name="mick franz" userId="a3bdcf7ccfb55cb9" providerId="LiveId" clId="{D24DC733-C36E-4675-B34C-D35A9D946F08}" dt="2024-08-08T11:01:36.295" v="3095"/>
        <pc:sldMkLst>
          <pc:docMk/>
          <pc:sldMk cId="3663590306" sldId="260"/>
        </pc:sldMkLst>
        <pc:spChg chg="mod">
          <ac:chgData name="mick franz" userId="a3bdcf7ccfb55cb9" providerId="LiveId" clId="{D24DC733-C36E-4675-B34C-D35A9D946F08}" dt="2024-08-08T09:31:26.020" v="1713" actId="20577"/>
          <ac:spMkLst>
            <pc:docMk/>
            <pc:sldMk cId="3663590306" sldId="260"/>
            <ac:spMk id="2" creationId="{8D654E13-7FE9-313E-9CBB-E6EE1B6332D9}"/>
          </ac:spMkLst>
        </pc:spChg>
        <pc:spChg chg="mod ord">
          <ac:chgData name="mick franz" userId="a3bdcf7ccfb55cb9" providerId="LiveId" clId="{D24DC733-C36E-4675-B34C-D35A9D946F08}" dt="2024-08-08T11:00:14.643" v="3089" actId="20577"/>
          <ac:spMkLst>
            <pc:docMk/>
            <pc:sldMk cId="3663590306" sldId="260"/>
            <ac:spMk id="3" creationId="{454E3F0A-1959-ABEA-06F6-D5984571E078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55" creationId="{79D9F103-7A2C-4DEF-9BDD-E97BADDCE504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57" creationId="{8D5E1A83-4C4B-4B83-92AB-289F0A8E311D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59" creationId="{C27C1BEB-0B53-40C1-BFC6-737399705180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1" creationId="{AA32DEB2-F749-473E-8163-50609FD3F0F7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2" creationId="{72217C68-2C96-4AA6-8C3B-876ACBAA0429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3" creationId="{713C28E7-3F64-4B98-9E91-E3E78398A7C2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5" creationId="{438E27F7-3F29-47F0-B30F-585059182204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6" creationId="{6B16CD8D-2899-43D9-995B-DD1278D6B5CD}"/>
          </ac:spMkLst>
        </pc:spChg>
        <pc:spChg chg="add del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67" creationId="{7F38A32B-CAD5-4D19-8E90-F63EB6902E33}"/>
          </ac:spMkLst>
        </pc:spChg>
        <pc:spChg chg="add del">
          <ac:chgData name="mick franz" userId="a3bdcf7ccfb55cb9" providerId="LiveId" clId="{D24DC733-C36E-4675-B34C-D35A9D946F08}" dt="2024-08-08T09:23:20.625" v="1696" actId="26606"/>
          <ac:spMkLst>
            <pc:docMk/>
            <pc:sldMk cId="3663590306" sldId="260"/>
            <ac:spMk id="2072" creationId="{438E27F7-3F29-47F0-B30F-585059182204}"/>
          </ac:spMkLst>
        </pc:spChg>
        <pc:spChg chg="add del">
          <ac:chgData name="mick franz" userId="a3bdcf7ccfb55cb9" providerId="LiveId" clId="{D24DC733-C36E-4675-B34C-D35A9D946F08}" dt="2024-08-08T09:23:20.625" v="1696" actId="26606"/>
          <ac:spMkLst>
            <pc:docMk/>
            <pc:sldMk cId="3663590306" sldId="260"/>
            <ac:spMk id="2074" creationId="{6B16CD8D-2899-43D9-995B-DD1278D6B5CD}"/>
          </ac:spMkLst>
        </pc:spChg>
        <pc:spChg chg="add del">
          <ac:chgData name="mick franz" userId="a3bdcf7ccfb55cb9" providerId="LiveId" clId="{D24DC733-C36E-4675-B34C-D35A9D946F08}" dt="2024-08-08T09:23:20.625" v="1696" actId="26606"/>
          <ac:spMkLst>
            <pc:docMk/>
            <pc:sldMk cId="3663590306" sldId="260"/>
            <ac:spMk id="2076" creationId="{7F38A32B-CAD5-4D19-8E90-F63EB6902E33}"/>
          </ac:spMkLst>
        </pc:spChg>
        <pc:spChg chg="add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78" creationId="{5ED9E2D9-EE69-4775-8CE5-9EAC35AD2F2E}"/>
          </ac:spMkLst>
        </pc:spChg>
        <pc:spChg chg="add">
          <ac:chgData name="mick franz" userId="a3bdcf7ccfb55cb9" providerId="LiveId" clId="{D24DC733-C36E-4675-B34C-D35A9D946F08}" dt="2024-08-08T09:23:20.633" v="1697" actId="26606"/>
          <ac:spMkLst>
            <pc:docMk/>
            <pc:sldMk cId="3663590306" sldId="260"/>
            <ac:spMk id="2079" creationId="{3D75B673-1FA7-415E-8B2E-7A0550C8BDDF}"/>
          </ac:spMkLst>
        </pc:spChg>
        <pc:picChg chg="add del mod">
          <ac:chgData name="mick franz" userId="a3bdcf7ccfb55cb9" providerId="LiveId" clId="{D24DC733-C36E-4675-B34C-D35A9D946F08}" dt="2024-08-08T11:00:26.745" v="3091"/>
          <ac:picMkLst>
            <pc:docMk/>
            <pc:sldMk cId="3663590306" sldId="260"/>
            <ac:picMk id="7" creationId="{39BD0734-DB29-8557-F8A4-830B67B91F2B}"/>
          </ac:picMkLst>
        </pc:picChg>
        <pc:picChg chg="add del mod ord">
          <ac:chgData name="mick franz" userId="a3bdcf7ccfb55cb9" providerId="LiveId" clId="{D24DC733-C36E-4675-B34C-D35A9D946F08}" dt="2024-08-08T11:00:39.932" v="3092"/>
          <ac:picMkLst>
            <pc:docMk/>
            <pc:sldMk cId="3663590306" sldId="260"/>
            <ac:picMk id="12" creationId="{29FFCB55-E555-19DB-83FA-806A8186F9F5}"/>
          </ac:picMkLst>
        </pc:picChg>
        <pc:picChg chg="add del mod">
          <ac:chgData name="mick franz" userId="a3bdcf7ccfb55cb9" providerId="LiveId" clId="{D24DC733-C36E-4675-B34C-D35A9D946F08}" dt="2024-08-08T11:00:41.026" v="3094"/>
          <ac:picMkLst>
            <pc:docMk/>
            <pc:sldMk cId="3663590306" sldId="260"/>
            <ac:picMk id="13" creationId="{FB05E969-F368-D056-C08B-70FB9CFE5060}"/>
          </ac:picMkLst>
        </pc:picChg>
        <pc:picChg chg="add del mod ord">
          <ac:chgData name="mick franz" userId="a3bdcf7ccfb55cb9" providerId="LiveId" clId="{D24DC733-C36E-4675-B34C-D35A9D946F08}" dt="2024-08-08T11:01:36.295" v="3095"/>
          <ac:picMkLst>
            <pc:docMk/>
            <pc:sldMk cId="3663590306" sldId="260"/>
            <ac:picMk id="16" creationId="{C8F582C5-1A4E-98C1-6F0E-FC5BDAD8440E}"/>
          </ac:picMkLst>
        </pc:picChg>
        <pc:picChg chg="add mod">
          <ac:chgData name="mick franz" userId="a3bdcf7ccfb55cb9" providerId="LiveId" clId="{D24DC733-C36E-4675-B34C-D35A9D946F08}" dt="2024-08-08T11:01:36.295" v="3095"/>
          <ac:picMkLst>
            <pc:docMk/>
            <pc:sldMk cId="3663590306" sldId="260"/>
            <ac:picMk id="17" creationId="{DD675FFA-0478-15CD-035A-2AF949F00A2E}"/>
          </ac:picMkLst>
        </pc:picChg>
        <pc:picChg chg="add del mod">
          <ac:chgData name="mick franz" userId="a3bdcf7ccfb55cb9" providerId="LiveId" clId="{D24DC733-C36E-4675-B34C-D35A9D946F08}" dt="2024-08-08T09:21:45.254" v="1693" actId="21"/>
          <ac:picMkLst>
            <pc:docMk/>
            <pc:sldMk cId="3663590306" sldId="260"/>
            <ac:picMk id="2050" creationId="{23064CC2-B689-1BE7-1256-A46968D40BDB}"/>
          </ac:picMkLst>
        </pc:picChg>
        <pc:picChg chg="add mod">
          <ac:chgData name="mick franz" userId="a3bdcf7ccfb55cb9" providerId="LiveId" clId="{D24DC733-C36E-4675-B34C-D35A9D946F08}" dt="2024-08-08T09:23:20.633" v="1697" actId="26606"/>
          <ac:picMkLst>
            <pc:docMk/>
            <pc:sldMk cId="3663590306" sldId="260"/>
            <ac:picMk id="2052" creationId="{331CCB48-411E-1056-A511-025D39AD40DC}"/>
          </ac:picMkLst>
        </pc:picChg>
      </pc:sldChg>
      <pc:sldChg chg="del">
        <pc:chgData name="mick franz" userId="a3bdcf7ccfb55cb9" providerId="LiveId" clId="{D24DC733-C36E-4675-B34C-D35A9D946F08}" dt="2024-08-08T09:24:44.523" v="1708" actId="2696"/>
        <pc:sldMkLst>
          <pc:docMk/>
          <pc:sldMk cId="2610305215" sldId="261"/>
        </pc:sldMkLst>
      </pc:sldChg>
      <pc:sldChg chg="addSp delSp modSp mod ord setBg">
        <pc:chgData name="mick franz" userId="a3bdcf7ccfb55cb9" providerId="LiveId" clId="{D24DC733-C36E-4675-B34C-D35A9D946F08}" dt="2024-08-08T10:50:54.495" v="3082"/>
        <pc:sldMkLst>
          <pc:docMk/>
          <pc:sldMk cId="3524438214" sldId="262"/>
        </pc:sldMkLst>
        <pc:spChg chg="mod">
          <ac:chgData name="mick franz" userId="a3bdcf7ccfb55cb9" providerId="LiveId" clId="{D24DC733-C36E-4675-B34C-D35A9D946F08}" dt="2024-08-08T10:00:16.617" v="3013" actId="404"/>
          <ac:spMkLst>
            <pc:docMk/>
            <pc:sldMk cId="3524438214" sldId="262"/>
            <ac:spMk id="2" creationId="{1BAF8F84-EB8C-C902-075A-CD05C64C54BD}"/>
          </ac:spMkLst>
        </pc:spChg>
        <pc:spChg chg="mod">
          <ac:chgData name="mick franz" userId="a3bdcf7ccfb55cb9" providerId="LiveId" clId="{D24DC733-C36E-4675-B34C-D35A9D946F08}" dt="2024-08-08T09:49:35.778" v="2527" actId="20577"/>
          <ac:spMkLst>
            <pc:docMk/>
            <pc:sldMk cId="3524438214" sldId="262"/>
            <ac:spMk id="3" creationId="{041BA5E7-F042-CD72-68FB-29AA4395769E}"/>
          </ac:spMkLst>
        </pc:spChg>
        <pc:spChg chg="add del mod">
          <ac:chgData name="mick franz" userId="a3bdcf7ccfb55cb9" providerId="LiveId" clId="{D24DC733-C36E-4675-B34C-D35A9D946F08}" dt="2024-08-08T09:49:56.755" v="2529" actId="21"/>
          <ac:spMkLst>
            <pc:docMk/>
            <pc:sldMk cId="3524438214" sldId="262"/>
            <ac:spMk id="6" creationId="{E915F339-1E40-06A4-2364-BBB257AC04D5}"/>
          </ac:spMkLst>
        </pc:spChg>
        <pc:spChg chg="add">
          <ac:chgData name="mick franz" userId="a3bdcf7ccfb55cb9" providerId="LiveId" clId="{D24DC733-C36E-4675-B34C-D35A9D946F08}" dt="2024-08-08T09:49:13.660" v="2519" actId="26606"/>
          <ac:spMkLst>
            <pc:docMk/>
            <pc:sldMk cId="3524438214" sldId="262"/>
            <ac:spMk id="11" creationId="{05D1035C-3BF0-4FE0-B3A3-1062F86009CA}"/>
          </ac:spMkLst>
        </pc:spChg>
        <pc:picChg chg="add mod">
          <ac:chgData name="mick franz" userId="a3bdcf7ccfb55cb9" providerId="LiveId" clId="{D24DC733-C36E-4675-B34C-D35A9D946F08}" dt="2024-08-08T09:49:17.913" v="2520" actId="14100"/>
          <ac:picMkLst>
            <pc:docMk/>
            <pc:sldMk cId="3524438214" sldId="262"/>
            <ac:picMk id="5" creationId="{D61F3816-D411-F40E-73B2-063932A468AD}"/>
          </ac:picMkLst>
        </pc:picChg>
        <pc:picChg chg="add mod">
          <ac:chgData name="mick franz" userId="a3bdcf7ccfb55cb9" providerId="LiveId" clId="{D24DC733-C36E-4675-B34C-D35A9D946F08}" dt="2024-08-08T10:50:54.495" v="3082"/>
          <ac:picMkLst>
            <pc:docMk/>
            <pc:sldMk cId="3524438214" sldId="262"/>
            <ac:picMk id="7" creationId="{CDF9FE44-1FF1-B103-ABD6-67923C3CB8DC}"/>
          </ac:picMkLst>
        </pc:picChg>
      </pc:sldChg>
      <pc:sldChg chg="addSp delSp modSp new mod setBg modAnim">
        <pc:chgData name="mick franz" userId="a3bdcf7ccfb55cb9" providerId="LiveId" clId="{D24DC733-C36E-4675-B34C-D35A9D946F08}" dt="2024-08-08T10:50:03.737" v="3081"/>
        <pc:sldMkLst>
          <pc:docMk/>
          <pc:sldMk cId="45387151" sldId="263"/>
        </pc:sldMkLst>
        <pc:spChg chg="mod">
          <ac:chgData name="mick franz" userId="a3bdcf7ccfb55cb9" providerId="LiveId" clId="{D24DC733-C36E-4675-B34C-D35A9D946F08}" dt="2024-08-08T09:59:39.742" v="2994" actId="27636"/>
          <ac:spMkLst>
            <pc:docMk/>
            <pc:sldMk cId="45387151" sldId="263"/>
            <ac:spMk id="2" creationId="{686983CF-303E-A0CE-0EB5-933633B0A243}"/>
          </ac:spMkLst>
        </pc:spChg>
        <pc:spChg chg="mod">
          <ac:chgData name="mick franz" userId="a3bdcf7ccfb55cb9" providerId="LiveId" clId="{D24DC733-C36E-4675-B34C-D35A9D946F08}" dt="2024-08-08T09:51:01.598" v="2539" actId="26606"/>
          <ac:spMkLst>
            <pc:docMk/>
            <pc:sldMk cId="45387151" sldId="263"/>
            <ac:spMk id="3" creationId="{AEC2BC6D-590B-6C25-CED2-9FE134A12B59}"/>
          </ac:spMkLst>
        </pc:spChg>
        <pc:spChg chg="add del mod">
          <ac:chgData name="mick franz" userId="a3bdcf7ccfb55cb9" providerId="LiveId" clId="{D24DC733-C36E-4675-B34C-D35A9D946F08}" dt="2024-08-08T09:49:08.789" v="2517" actId="21"/>
          <ac:spMkLst>
            <pc:docMk/>
            <pc:sldMk cId="45387151" sldId="263"/>
            <ac:spMk id="6" creationId="{E915F339-1E40-06A4-2364-BBB257AC04D5}"/>
          </ac:spMkLst>
        </pc:spChg>
        <pc:spChg chg="add del mod">
          <ac:chgData name="mick franz" userId="a3bdcf7ccfb55cb9" providerId="LiveId" clId="{D24DC733-C36E-4675-B34C-D35A9D946F08}" dt="2024-08-08T09:51:10.421" v="2541" actId="21"/>
          <ac:spMkLst>
            <pc:docMk/>
            <pc:sldMk cId="45387151" sldId="263"/>
            <ac:spMk id="9" creationId="{9D883E06-B383-FE9D-D087-305C1DBD8634}"/>
          </ac:spMkLst>
        </pc:spChg>
        <pc:spChg chg="add del">
          <ac:chgData name="mick franz" userId="a3bdcf7ccfb55cb9" providerId="LiveId" clId="{D24DC733-C36E-4675-B34C-D35A9D946F08}" dt="2024-08-08T09:49:04.014" v="2516" actId="26606"/>
          <ac:spMkLst>
            <pc:docMk/>
            <pc:sldMk cId="45387151" sldId="263"/>
            <ac:spMk id="11" creationId="{05D1035C-3BF0-4FE0-B3A3-1062F86009CA}"/>
          </ac:spMkLst>
        </pc:spChg>
        <pc:spChg chg="add del">
          <ac:chgData name="mick franz" userId="a3bdcf7ccfb55cb9" providerId="LiveId" clId="{D24DC733-C36E-4675-B34C-D35A9D946F08}" dt="2024-08-08T09:51:01.598" v="2539" actId="26606"/>
          <ac:spMkLst>
            <pc:docMk/>
            <pc:sldMk cId="45387151" sldId="263"/>
            <ac:spMk id="14" creationId="{B950CAB9-F0AE-414E-805C-776919054E49}"/>
          </ac:spMkLst>
        </pc:spChg>
        <pc:spChg chg="add del">
          <ac:chgData name="mick franz" userId="a3bdcf7ccfb55cb9" providerId="LiveId" clId="{D24DC733-C36E-4675-B34C-D35A9D946F08}" dt="2024-08-08T09:51:01.598" v="2539" actId="26606"/>
          <ac:spMkLst>
            <pc:docMk/>
            <pc:sldMk cId="45387151" sldId="263"/>
            <ac:spMk id="16" creationId="{227C80BC-190C-4813-9BAE-C4B56C5C7E84}"/>
          </ac:spMkLst>
        </pc:spChg>
        <pc:picChg chg="add del mod">
          <ac:chgData name="mick franz" userId="a3bdcf7ccfb55cb9" providerId="LiveId" clId="{D24DC733-C36E-4675-B34C-D35A9D946F08}" dt="2024-08-08T09:49:08.789" v="2517" actId="21"/>
          <ac:picMkLst>
            <pc:docMk/>
            <pc:sldMk cId="45387151" sldId="263"/>
            <ac:picMk id="5" creationId="{D61F3816-D411-F40E-73B2-063932A468AD}"/>
          </ac:picMkLst>
        </pc:picChg>
        <pc:picChg chg="add mod">
          <ac:chgData name="mick franz" userId="a3bdcf7ccfb55cb9" providerId="LiveId" clId="{D24DC733-C36E-4675-B34C-D35A9D946F08}" dt="2024-08-08T10:50:03.737" v="3081"/>
          <ac:picMkLst>
            <pc:docMk/>
            <pc:sldMk cId="45387151" sldId="263"/>
            <ac:picMk id="6" creationId="{25F741AF-76BE-16A9-C53A-1FF79785463E}"/>
          </ac:picMkLst>
        </pc:picChg>
        <pc:picChg chg="add mod">
          <ac:chgData name="mick franz" userId="a3bdcf7ccfb55cb9" providerId="LiveId" clId="{D24DC733-C36E-4675-B34C-D35A9D946F08}" dt="2024-08-08T09:51:06.693" v="2540" actId="1076"/>
          <ac:picMkLst>
            <pc:docMk/>
            <pc:sldMk cId="45387151" sldId="263"/>
            <ac:picMk id="8" creationId="{84378C97-5E9C-40D3-F123-99063D399E8E}"/>
          </ac:picMkLst>
        </pc:picChg>
      </pc:sldChg>
      <pc:sldChg chg="addSp delSp modSp new mod modTransition setBg modAnim">
        <pc:chgData name="mick franz" userId="a3bdcf7ccfb55cb9" providerId="LiveId" clId="{D24DC733-C36E-4675-B34C-D35A9D946F08}" dt="2024-08-08T11:05:42.313" v="3104"/>
        <pc:sldMkLst>
          <pc:docMk/>
          <pc:sldMk cId="3903120831" sldId="264"/>
        </pc:sldMkLst>
        <pc:spChg chg="add mod">
          <ac:chgData name="mick franz" userId="a3bdcf7ccfb55cb9" providerId="LiveId" clId="{D24DC733-C36E-4675-B34C-D35A9D946F08}" dt="2024-08-08T10:09:46.660" v="3042" actId="2711"/>
          <ac:spMkLst>
            <pc:docMk/>
            <pc:sldMk cId="3903120831" sldId="264"/>
            <ac:spMk id="4" creationId="{AD8A6956-A896-7D29-5789-A9B205142511}"/>
          </ac:spMkLst>
        </pc:spChg>
        <pc:spChg chg="add del">
          <ac:chgData name="mick franz" userId="a3bdcf7ccfb55cb9" providerId="LiveId" clId="{D24DC733-C36E-4675-B34C-D35A9D946F08}" dt="2024-08-08T10:03:15.765" v="3036" actId="26606"/>
          <ac:spMkLst>
            <pc:docMk/>
            <pc:sldMk cId="3903120831" sldId="264"/>
            <ac:spMk id="8" creationId="{0C04A63C-988E-4CDA-93A4-2FE95EAD4E59}"/>
          </ac:spMkLst>
        </pc:spChg>
        <pc:spChg chg="add del">
          <ac:chgData name="mick franz" userId="a3bdcf7ccfb55cb9" providerId="LiveId" clId="{D24DC733-C36E-4675-B34C-D35A9D946F08}" dt="2024-08-08T10:03:15.765" v="3036" actId="26606"/>
          <ac:spMkLst>
            <pc:docMk/>
            <pc:sldMk cId="3903120831" sldId="264"/>
            <ac:spMk id="10" creationId="{62F244BA-9ADF-4F8B-8A82-0BCFD736C55C}"/>
          </ac:spMkLst>
        </pc:spChg>
        <pc:spChg chg="add del">
          <ac:chgData name="mick franz" userId="a3bdcf7ccfb55cb9" providerId="LiveId" clId="{D24DC733-C36E-4675-B34C-D35A9D946F08}" dt="2024-08-08T10:03:14.369" v="3033" actId="26606"/>
          <ac:spMkLst>
            <pc:docMk/>
            <pc:sldMk cId="3903120831" sldId="264"/>
            <ac:spMk id="20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10:03:14.369" v="3033" actId="26606"/>
          <ac:spMkLst>
            <pc:docMk/>
            <pc:sldMk cId="3903120831" sldId="264"/>
            <ac:spMk id="22" creationId="{BDE63055-C438-4977-B234-872D73E6C459}"/>
          </ac:spMkLst>
        </pc:spChg>
        <pc:spChg chg="add del">
          <ac:chgData name="mick franz" userId="a3bdcf7ccfb55cb9" providerId="LiveId" clId="{D24DC733-C36E-4675-B34C-D35A9D946F08}" dt="2024-08-08T10:03:14.369" v="3033" actId="26606"/>
          <ac:spMkLst>
            <pc:docMk/>
            <pc:sldMk cId="3903120831" sldId="264"/>
            <ac:spMk id="24" creationId="{497BC505-FE0C-4637-A29D-B71DFBBBAA71}"/>
          </ac:spMkLst>
        </pc:spChg>
        <pc:spChg chg="add del">
          <ac:chgData name="mick franz" userId="a3bdcf7ccfb55cb9" providerId="LiveId" clId="{D24DC733-C36E-4675-B34C-D35A9D946F08}" dt="2024-08-08T10:03:15.751" v="3035" actId="26606"/>
          <ac:spMkLst>
            <pc:docMk/>
            <pc:sldMk cId="3903120831" sldId="264"/>
            <ac:spMk id="36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10:03:15.751" v="3035" actId="26606"/>
          <ac:spMkLst>
            <pc:docMk/>
            <pc:sldMk cId="3903120831" sldId="264"/>
            <ac:spMk id="37" creationId="{7FEECB93-933C-477B-BC7D-C2F2F6271A66}"/>
          </ac:spMkLst>
        </pc:spChg>
        <pc:spChg chg="add del">
          <ac:chgData name="mick franz" userId="a3bdcf7ccfb55cb9" providerId="LiveId" clId="{D24DC733-C36E-4675-B34C-D35A9D946F08}" dt="2024-08-08T10:03:15.751" v="3035" actId="26606"/>
          <ac:spMkLst>
            <pc:docMk/>
            <pc:sldMk cId="3903120831" sldId="264"/>
            <ac:spMk id="38" creationId="{497BC505-FE0C-4637-A29D-B71DFBBBAA71}"/>
          </ac:spMkLst>
        </pc:spChg>
        <pc:spChg chg="add del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48" creationId="{09646535-AEF6-4883-A4F9-EEC1F8B4319E}"/>
          </ac:spMkLst>
        </pc:spChg>
        <pc:spChg chg="add del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49" creationId="{BDE63055-C438-4977-B234-872D73E6C459}"/>
          </ac:spMkLst>
        </pc:spChg>
        <pc:spChg chg="add del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50" creationId="{497BC505-FE0C-4637-A29D-B71DFBBBAA71}"/>
          </ac:spMkLst>
        </pc:spChg>
        <pc:spChg chg="add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57" creationId="{09646535-AEF6-4883-A4F9-EEC1F8B4319E}"/>
          </ac:spMkLst>
        </pc:spChg>
        <pc:spChg chg="add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59" creationId="{7FEECB93-933C-477B-BC7D-C2F2F6271A66}"/>
          </ac:spMkLst>
        </pc:spChg>
        <pc:spChg chg="add">
          <ac:chgData name="mick franz" userId="a3bdcf7ccfb55cb9" providerId="LiveId" clId="{D24DC733-C36E-4675-B34C-D35A9D946F08}" dt="2024-08-08T10:09:38.089" v="3041" actId="26606"/>
          <ac:spMkLst>
            <pc:docMk/>
            <pc:sldMk cId="3903120831" sldId="264"/>
            <ac:spMk id="61" creationId="{497BC505-FE0C-4637-A29D-B71DFBBBAA71}"/>
          </ac:spMkLst>
        </pc:spChg>
        <pc:grpChg chg="add del">
          <ac:chgData name="mick franz" userId="a3bdcf7ccfb55cb9" providerId="LiveId" clId="{D24DC733-C36E-4675-B34C-D35A9D946F08}" dt="2024-08-08T10:03:15.765" v="3036" actId="26606"/>
          <ac:grpSpMkLst>
            <pc:docMk/>
            <pc:sldMk cId="3903120831" sldId="264"/>
            <ac:grpSpMk id="12" creationId="{9CE01B79-04E0-42C8-9E4B-CA4E551FF131}"/>
          </ac:grpSpMkLst>
        </pc:grpChg>
        <pc:grpChg chg="add del">
          <ac:chgData name="mick franz" userId="a3bdcf7ccfb55cb9" providerId="LiveId" clId="{D24DC733-C36E-4675-B34C-D35A9D946F08}" dt="2024-08-08T10:03:14.369" v="3033" actId="26606"/>
          <ac:grpSpMkLst>
            <pc:docMk/>
            <pc:sldMk cId="3903120831" sldId="264"/>
            <ac:grpSpMk id="26" creationId="{F2FD01A0-E6FF-41CD-AEBD-279232B90D43}"/>
          </ac:grpSpMkLst>
        </pc:grpChg>
        <pc:grpChg chg="add del">
          <ac:chgData name="mick franz" userId="a3bdcf7ccfb55cb9" providerId="LiveId" clId="{D24DC733-C36E-4675-B34C-D35A9D946F08}" dt="2024-08-08T10:03:14.369" v="3033" actId="26606"/>
          <ac:grpSpMkLst>
            <pc:docMk/>
            <pc:sldMk cId="3903120831" sldId="264"/>
            <ac:grpSpMk id="31" creationId="{3C9AA14C-80A4-427C-A911-28CD20C56E5E}"/>
          </ac:grpSpMkLst>
        </pc:grpChg>
        <pc:grpChg chg="add del">
          <ac:chgData name="mick franz" userId="a3bdcf7ccfb55cb9" providerId="LiveId" clId="{D24DC733-C36E-4675-B34C-D35A9D946F08}" dt="2024-08-08T10:03:15.751" v="3035" actId="26606"/>
          <ac:grpSpMkLst>
            <pc:docMk/>
            <pc:sldMk cId="3903120831" sldId="264"/>
            <ac:grpSpMk id="39" creationId="{F2FD01A0-E6FF-41CD-AEBD-279232B90D43}"/>
          </ac:grpSpMkLst>
        </pc:grpChg>
        <pc:grpChg chg="add del">
          <ac:chgData name="mick franz" userId="a3bdcf7ccfb55cb9" providerId="LiveId" clId="{D24DC733-C36E-4675-B34C-D35A9D946F08}" dt="2024-08-08T10:03:15.751" v="3035" actId="26606"/>
          <ac:grpSpMkLst>
            <pc:docMk/>
            <pc:sldMk cId="3903120831" sldId="264"/>
            <ac:grpSpMk id="43" creationId="{3C9AA14C-80A4-427C-A911-28CD20C56E5E}"/>
          </ac:grpSpMkLst>
        </pc:grpChg>
        <pc:grpChg chg="add del">
          <ac:chgData name="mick franz" userId="a3bdcf7ccfb55cb9" providerId="LiveId" clId="{D24DC733-C36E-4675-B34C-D35A9D946F08}" dt="2024-08-08T10:09:38.089" v="3041" actId="26606"/>
          <ac:grpSpMkLst>
            <pc:docMk/>
            <pc:sldMk cId="3903120831" sldId="264"/>
            <ac:grpSpMk id="51" creationId="{F2FD01A0-E6FF-41CD-AEBD-279232B90D43}"/>
          </ac:grpSpMkLst>
        </pc:grpChg>
        <pc:grpChg chg="add del">
          <ac:chgData name="mick franz" userId="a3bdcf7ccfb55cb9" providerId="LiveId" clId="{D24DC733-C36E-4675-B34C-D35A9D946F08}" dt="2024-08-08T10:09:38.089" v="3041" actId="26606"/>
          <ac:grpSpMkLst>
            <pc:docMk/>
            <pc:sldMk cId="3903120831" sldId="264"/>
            <ac:grpSpMk id="52" creationId="{3C9AA14C-80A4-427C-A911-28CD20C56E5E}"/>
          </ac:grpSpMkLst>
        </pc:grpChg>
        <pc:grpChg chg="add">
          <ac:chgData name="mick franz" userId="a3bdcf7ccfb55cb9" providerId="LiveId" clId="{D24DC733-C36E-4675-B34C-D35A9D946F08}" dt="2024-08-08T10:09:38.089" v="3041" actId="26606"/>
          <ac:grpSpMkLst>
            <pc:docMk/>
            <pc:sldMk cId="3903120831" sldId="264"/>
            <ac:grpSpMk id="63" creationId="{F2FD01A0-E6FF-41CD-AEBD-279232B90D43}"/>
          </ac:grpSpMkLst>
        </pc:grpChg>
        <pc:grpChg chg="add">
          <ac:chgData name="mick franz" userId="a3bdcf7ccfb55cb9" providerId="LiveId" clId="{D24DC733-C36E-4675-B34C-D35A9D946F08}" dt="2024-08-08T10:09:38.089" v="3041" actId="26606"/>
          <ac:grpSpMkLst>
            <pc:docMk/>
            <pc:sldMk cId="3903120831" sldId="264"/>
            <ac:grpSpMk id="68" creationId="{3C9AA14C-80A4-427C-A911-28CD20C56E5E}"/>
          </ac:grpSpMkLst>
        </pc:grpChg>
        <pc:graphicFrameChg chg="add del mod modGraphic">
          <ac:chgData name="mick franz" userId="a3bdcf7ccfb55cb9" providerId="LiveId" clId="{D24DC733-C36E-4675-B34C-D35A9D946F08}" dt="2024-08-08T10:11:32.742" v="3050" actId="478"/>
          <ac:graphicFrameMkLst>
            <pc:docMk/>
            <pc:sldMk cId="3903120831" sldId="264"/>
            <ac:graphicFrameMk id="5" creationId="{63D3F9FC-013E-8D4D-DB9B-83952A1F52F4}"/>
          </ac:graphicFrameMkLst>
        </pc:graphicFrameChg>
        <pc:graphicFrameChg chg="add del">
          <ac:chgData name="mick franz" userId="a3bdcf7ccfb55cb9" providerId="LiveId" clId="{D24DC733-C36E-4675-B34C-D35A9D946F08}" dt="2024-08-08T10:10:18.388" v="3048" actId="478"/>
          <ac:graphicFrameMkLst>
            <pc:docMk/>
            <pc:sldMk cId="3903120831" sldId="264"/>
            <ac:graphicFrameMk id="6" creationId="{A1484D72-F861-F14E-2A02-AEB80412A641}"/>
          </ac:graphicFrameMkLst>
        </pc:graphicFrameChg>
        <pc:picChg chg="add mod">
          <ac:chgData name="mick franz" userId="a3bdcf7ccfb55cb9" providerId="LiveId" clId="{D24DC733-C36E-4675-B34C-D35A9D946F08}" dt="2024-08-08T10:11:46.086" v="3051" actId="1076"/>
          <ac:picMkLst>
            <pc:docMk/>
            <pc:sldMk cId="3903120831" sldId="264"/>
            <ac:picMk id="3" creationId="{1CC09C06-C8CD-CFDE-C0C5-BAB48DA1B404}"/>
          </ac:picMkLst>
        </pc:picChg>
        <pc:picChg chg="add del mod">
          <ac:chgData name="mick franz" userId="a3bdcf7ccfb55cb9" providerId="LiveId" clId="{D24DC733-C36E-4675-B34C-D35A9D946F08}" dt="2024-08-08T11:05:01.307" v="3103"/>
          <ac:picMkLst>
            <pc:docMk/>
            <pc:sldMk cId="3903120831" sldId="264"/>
            <ac:picMk id="6" creationId="{273EB2F6-7ED9-D23B-50F9-68EACF843A38}"/>
          </ac:picMkLst>
        </pc:picChg>
        <pc:picChg chg="add del mod ord">
          <ac:chgData name="mick franz" userId="a3bdcf7ccfb55cb9" providerId="LiveId" clId="{D24DC733-C36E-4675-B34C-D35A9D946F08}" dt="2024-08-08T11:05:42.313" v="3104"/>
          <ac:picMkLst>
            <pc:docMk/>
            <pc:sldMk cId="3903120831" sldId="264"/>
            <ac:picMk id="11" creationId="{C2A148B1-015C-B08E-8154-FB115670A951}"/>
          </ac:picMkLst>
        </pc:picChg>
        <pc:picChg chg="add mod">
          <ac:chgData name="mick franz" userId="a3bdcf7ccfb55cb9" providerId="LiveId" clId="{D24DC733-C36E-4675-B34C-D35A9D946F08}" dt="2024-08-08T11:05:42.313" v="3104"/>
          <ac:picMkLst>
            <pc:docMk/>
            <pc:sldMk cId="3903120831" sldId="264"/>
            <ac:picMk id="12" creationId="{5CEDF1AB-14FC-89A6-D4B8-93F5533AB36B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5E3360-30E6-4792-890E-D5A17B0DD8B4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5099F4-AB86-4776-AE52-EBA1E84E99C4}">
      <dgm:prSet/>
      <dgm:spPr/>
      <dgm:t>
        <a:bodyPr/>
        <a:lstStyle/>
        <a:p>
          <a:r>
            <a:rPr lang="en-US" dirty="0"/>
            <a:t>PCBU</a:t>
          </a:r>
        </a:p>
      </dgm:t>
    </dgm:pt>
    <dgm:pt modelId="{0CDA329E-D2C1-483F-8173-509574CB6A32}" type="parTrans" cxnId="{F2DE2A06-A28B-4313-8ECC-C93E5E44F92B}">
      <dgm:prSet/>
      <dgm:spPr/>
      <dgm:t>
        <a:bodyPr/>
        <a:lstStyle/>
        <a:p>
          <a:endParaRPr lang="en-US"/>
        </a:p>
      </dgm:t>
    </dgm:pt>
    <dgm:pt modelId="{C4C9DCEC-F5DC-4853-8AB0-1D59B1868BFD}" type="sibTrans" cxnId="{F2DE2A06-A28B-4313-8ECC-C93E5E44F92B}">
      <dgm:prSet/>
      <dgm:spPr/>
      <dgm:t>
        <a:bodyPr/>
        <a:lstStyle/>
        <a:p>
          <a:endParaRPr lang="en-US"/>
        </a:p>
      </dgm:t>
    </dgm:pt>
    <dgm:pt modelId="{01BFD937-2D3B-4655-83BD-98E586646DFC}">
      <dgm:prSet/>
      <dgm:spPr/>
      <dgm:t>
        <a:bodyPr/>
        <a:lstStyle/>
        <a:p>
          <a:endParaRPr lang="en-US" dirty="0"/>
        </a:p>
        <a:p>
          <a:r>
            <a:rPr lang="en-US" dirty="0"/>
            <a:t>Under section 19 of the Work Health and Safety Act 2011 (Qld</a:t>
          </a:r>
        </a:p>
        <a:p>
          <a:r>
            <a:rPr lang="en-US" dirty="0"/>
            <a:t>Ensure the health &amp; Safety of workers &amp; others at the Workplace.</a:t>
          </a:r>
        </a:p>
        <a:p>
          <a:r>
            <a:rPr lang="en-US" dirty="0"/>
            <a:t>Implement &amp; Maintain Safe Systems of Work</a:t>
          </a:r>
        </a:p>
        <a:p>
          <a:r>
            <a:rPr lang="en-US" dirty="0"/>
            <a:t>Provide Adequate Facilities for Workers Welfare</a:t>
          </a:r>
        </a:p>
        <a:p>
          <a:r>
            <a:rPr lang="en-US" dirty="0"/>
            <a:t>Ensure Safe use, handling &amp; storage of machinery, structures and substances</a:t>
          </a:r>
        </a:p>
        <a:p>
          <a:endParaRPr lang="en-US" dirty="0"/>
        </a:p>
      </dgm:t>
    </dgm:pt>
    <dgm:pt modelId="{98338FA4-91D0-4A4C-A4AB-A9A59578A422}" type="parTrans" cxnId="{37F46B6E-B9EA-4CFD-B88E-B63A97083A20}">
      <dgm:prSet/>
      <dgm:spPr/>
      <dgm:t>
        <a:bodyPr/>
        <a:lstStyle/>
        <a:p>
          <a:endParaRPr lang="en-US"/>
        </a:p>
      </dgm:t>
    </dgm:pt>
    <dgm:pt modelId="{84473FE0-5E07-40CA-8481-DF1910C63CFE}" type="sibTrans" cxnId="{37F46B6E-B9EA-4CFD-B88E-B63A97083A20}">
      <dgm:prSet/>
      <dgm:spPr/>
      <dgm:t>
        <a:bodyPr/>
        <a:lstStyle/>
        <a:p>
          <a:endParaRPr lang="en-US"/>
        </a:p>
      </dgm:t>
    </dgm:pt>
    <dgm:pt modelId="{9BF28210-CB3F-482B-BBBB-9ECB4ABD594F}">
      <dgm:prSet/>
      <dgm:spPr/>
      <dgm:t>
        <a:bodyPr/>
        <a:lstStyle/>
        <a:p>
          <a:r>
            <a:rPr lang="en-US" dirty="0"/>
            <a:t>WORKERS</a:t>
          </a:r>
        </a:p>
      </dgm:t>
    </dgm:pt>
    <dgm:pt modelId="{CC5E3E7A-C623-4946-A190-28CA845DD658}" type="parTrans" cxnId="{ACDA6070-652D-4ADE-8649-FCA05F510812}">
      <dgm:prSet/>
      <dgm:spPr/>
      <dgm:t>
        <a:bodyPr/>
        <a:lstStyle/>
        <a:p>
          <a:endParaRPr lang="en-US"/>
        </a:p>
      </dgm:t>
    </dgm:pt>
    <dgm:pt modelId="{975DA92A-8D8C-4288-893A-38EB41C571DC}" type="sibTrans" cxnId="{ACDA6070-652D-4ADE-8649-FCA05F510812}">
      <dgm:prSet/>
      <dgm:spPr/>
      <dgm:t>
        <a:bodyPr/>
        <a:lstStyle/>
        <a:p>
          <a:endParaRPr lang="en-US"/>
        </a:p>
      </dgm:t>
    </dgm:pt>
    <dgm:pt modelId="{CC03A219-0152-4FA8-810F-3745D1552BFC}">
      <dgm:prSet/>
      <dgm:spPr/>
      <dgm:t>
        <a:bodyPr/>
        <a:lstStyle/>
        <a:p>
          <a:r>
            <a:rPr lang="en-US" dirty="0"/>
            <a:t>Under section 28 of the Work Health and Safety Act 2011 (Qld</a:t>
          </a:r>
        </a:p>
        <a:p>
          <a:r>
            <a:rPr lang="en-US" dirty="0"/>
            <a:t>Take Reasonable care of their own health &amp; safety</a:t>
          </a:r>
        </a:p>
        <a:p>
          <a:r>
            <a:rPr lang="en-US" dirty="0"/>
            <a:t>Comply with reasonable instructions from the PCBU</a:t>
          </a:r>
        </a:p>
        <a:p>
          <a:r>
            <a:rPr lang="en-US" dirty="0"/>
            <a:t>Use PPE as Required</a:t>
          </a:r>
        </a:p>
        <a:p>
          <a:r>
            <a:rPr lang="en-US" dirty="0"/>
            <a:t>Report hazards and injuries</a:t>
          </a:r>
        </a:p>
      </dgm:t>
    </dgm:pt>
    <dgm:pt modelId="{870AE4F0-07C5-4650-843B-68BF3E88088F}" type="parTrans" cxnId="{0D96A9AA-6329-4AEF-A198-D49B8D633E69}">
      <dgm:prSet/>
      <dgm:spPr/>
      <dgm:t>
        <a:bodyPr/>
        <a:lstStyle/>
        <a:p>
          <a:endParaRPr lang="en-US"/>
        </a:p>
      </dgm:t>
    </dgm:pt>
    <dgm:pt modelId="{F77BCB96-E5C4-4BFC-B79C-5242405E5910}" type="sibTrans" cxnId="{0D96A9AA-6329-4AEF-A198-D49B8D633E69}">
      <dgm:prSet/>
      <dgm:spPr/>
      <dgm:t>
        <a:bodyPr/>
        <a:lstStyle/>
        <a:p>
          <a:endParaRPr lang="en-US"/>
        </a:p>
      </dgm:t>
    </dgm:pt>
    <dgm:pt modelId="{C91700D9-4FBC-40CC-AC11-02EF2CAF3AF7}">
      <dgm:prSet/>
      <dgm:spPr/>
      <dgm:t>
        <a:bodyPr/>
        <a:lstStyle/>
        <a:p>
          <a:r>
            <a:rPr lang="en-US" dirty="0"/>
            <a:t>WORKERS RIGHTS</a:t>
          </a:r>
        </a:p>
      </dgm:t>
    </dgm:pt>
    <dgm:pt modelId="{14431E95-CE59-43E6-A246-3CFE5B92434F}" type="parTrans" cxnId="{5D1B78C7-BF33-4A27-B5F7-08A587FA4A00}">
      <dgm:prSet/>
      <dgm:spPr/>
      <dgm:t>
        <a:bodyPr/>
        <a:lstStyle/>
        <a:p>
          <a:endParaRPr lang="en-US"/>
        </a:p>
      </dgm:t>
    </dgm:pt>
    <dgm:pt modelId="{25921B58-CDBE-47F9-BEB2-8B0C77A7614E}" type="sibTrans" cxnId="{5D1B78C7-BF33-4A27-B5F7-08A587FA4A00}">
      <dgm:prSet/>
      <dgm:spPr/>
      <dgm:t>
        <a:bodyPr/>
        <a:lstStyle/>
        <a:p>
          <a:endParaRPr lang="en-US"/>
        </a:p>
      </dgm:t>
    </dgm:pt>
    <dgm:pt modelId="{25873BE9-4E9E-4261-9E28-FA71A9809E8F}">
      <dgm:prSet/>
      <dgm:spPr/>
      <dgm:t>
        <a:bodyPr/>
        <a:lstStyle/>
        <a:p>
          <a:r>
            <a:rPr lang="en-US" dirty="0"/>
            <a:t>Right to safe work environment</a:t>
          </a:r>
        </a:p>
        <a:p>
          <a:r>
            <a:rPr lang="en-US" dirty="0"/>
            <a:t>Right to receive proper training &amp; information</a:t>
          </a:r>
        </a:p>
        <a:p>
          <a:r>
            <a:rPr lang="en-US" dirty="0"/>
            <a:t>Right to be consulted on health &amp; safety matters </a:t>
          </a:r>
        </a:p>
        <a:p>
          <a:r>
            <a:rPr lang="en-US" dirty="0"/>
            <a:t>Right to Cease Unsafe Work</a:t>
          </a:r>
        </a:p>
      </dgm:t>
    </dgm:pt>
    <dgm:pt modelId="{BE27B2A6-0431-40C0-ACAD-A993E6DE9D20}" type="parTrans" cxnId="{1C808E2F-407B-4AA5-A131-A97495E6185F}">
      <dgm:prSet/>
      <dgm:spPr/>
      <dgm:t>
        <a:bodyPr/>
        <a:lstStyle/>
        <a:p>
          <a:endParaRPr lang="en-US"/>
        </a:p>
      </dgm:t>
    </dgm:pt>
    <dgm:pt modelId="{293C80DB-1C4B-49C4-A6E6-85A01FABD705}" type="sibTrans" cxnId="{1C808E2F-407B-4AA5-A131-A97495E6185F}">
      <dgm:prSet/>
      <dgm:spPr/>
      <dgm:t>
        <a:bodyPr/>
        <a:lstStyle/>
        <a:p>
          <a:endParaRPr lang="en-US"/>
        </a:p>
      </dgm:t>
    </dgm:pt>
    <dgm:pt modelId="{5140B4DA-B973-4C36-BF91-F0B2F92B28C2}" type="pres">
      <dgm:prSet presAssocID="{B85E3360-30E6-4792-890E-D5A17B0DD8B4}" presName="Name0" presStyleCnt="0">
        <dgm:presLayoutVars>
          <dgm:dir/>
          <dgm:animLvl val="lvl"/>
          <dgm:resizeHandles val="exact"/>
        </dgm:presLayoutVars>
      </dgm:prSet>
      <dgm:spPr/>
    </dgm:pt>
    <dgm:pt modelId="{77905DE6-0451-4892-BD52-13323B6BED14}" type="pres">
      <dgm:prSet presAssocID="{2A5099F4-AB86-4776-AE52-EBA1E84E99C4}" presName="linNode" presStyleCnt="0"/>
      <dgm:spPr/>
    </dgm:pt>
    <dgm:pt modelId="{EF0923A0-77C9-4D98-B37E-DD96208673D9}" type="pres">
      <dgm:prSet presAssocID="{2A5099F4-AB86-4776-AE52-EBA1E84E99C4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B4B8997C-000A-490B-A3DD-1CBC0F0B961C}" type="pres">
      <dgm:prSet presAssocID="{2A5099F4-AB86-4776-AE52-EBA1E84E99C4}" presName="descendantText" presStyleLbl="alignNode1" presStyleIdx="0" presStyleCnt="3">
        <dgm:presLayoutVars>
          <dgm:bulletEnabled/>
        </dgm:presLayoutVars>
      </dgm:prSet>
      <dgm:spPr/>
    </dgm:pt>
    <dgm:pt modelId="{2BAA726E-9D9C-4D5C-AFB7-157454B0D83B}" type="pres">
      <dgm:prSet presAssocID="{C4C9DCEC-F5DC-4853-8AB0-1D59B1868BFD}" presName="sp" presStyleCnt="0"/>
      <dgm:spPr/>
    </dgm:pt>
    <dgm:pt modelId="{EA87BEC1-1DEE-44DF-AD2D-DA8B5FF2896A}" type="pres">
      <dgm:prSet presAssocID="{9BF28210-CB3F-482B-BBBB-9ECB4ABD594F}" presName="linNode" presStyleCnt="0"/>
      <dgm:spPr/>
    </dgm:pt>
    <dgm:pt modelId="{EAB9F4DF-E83E-4707-9D7F-88FA6473AF8E}" type="pres">
      <dgm:prSet presAssocID="{9BF28210-CB3F-482B-BBBB-9ECB4ABD594F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A84E8F3D-1123-4FF8-9B70-63C8073E3E3F}" type="pres">
      <dgm:prSet presAssocID="{9BF28210-CB3F-482B-BBBB-9ECB4ABD594F}" presName="descendantText" presStyleLbl="alignNode1" presStyleIdx="1" presStyleCnt="3">
        <dgm:presLayoutVars>
          <dgm:bulletEnabled/>
        </dgm:presLayoutVars>
      </dgm:prSet>
      <dgm:spPr/>
    </dgm:pt>
    <dgm:pt modelId="{0224A9F1-9E98-475A-AB1A-3B734516DC46}" type="pres">
      <dgm:prSet presAssocID="{975DA92A-8D8C-4288-893A-38EB41C571DC}" presName="sp" presStyleCnt="0"/>
      <dgm:spPr/>
    </dgm:pt>
    <dgm:pt modelId="{6E1C49FC-EECB-4048-8D6C-67B71BA01CD0}" type="pres">
      <dgm:prSet presAssocID="{C91700D9-4FBC-40CC-AC11-02EF2CAF3AF7}" presName="linNode" presStyleCnt="0"/>
      <dgm:spPr/>
    </dgm:pt>
    <dgm:pt modelId="{D00CBE44-CB3B-46EE-9642-16D3413A1E8F}" type="pres">
      <dgm:prSet presAssocID="{C91700D9-4FBC-40CC-AC11-02EF2CAF3AF7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23F44D39-0257-454E-8967-FF1F14A21687}" type="pres">
      <dgm:prSet presAssocID="{C91700D9-4FBC-40CC-AC11-02EF2CAF3AF7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E4FB3C01-1DE0-49D5-A508-DFE718F66B20}" type="presOf" srcId="{2A5099F4-AB86-4776-AE52-EBA1E84E99C4}" destId="{EF0923A0-77C9-4D98-B37E-DD96208673D9}" srcOrd="0" destOrd="0" presId="urn:microsoft.com/office/officeart/2016/7/layout/VerticalHollowActionList"/>
    <dgm:cxn modelId="{F2DE2A06-A28B-4313-8ECC-C93E5E44F92B}" srcId="{B85E3360-30E6-4792-890E-D5A17B0DD8B4}" destId="{2A5099F4-AB86-4776-AE52-EBA1E84E99C4}" srcOrd="0" destOrd="0" parTransId="{0CDA329E-D2C1-483F-8173-509574CB6A32}" sibTransId="{C4C9DCEC-F5DC-4853-8AB0-1D59B1868BFD}"/>
    <dgm:cxn modelId="{13EDDF0A-18C8-41DE-B697-7F88FCC05628}" type="presOf" srcId="{B85E3360-30E6-4792-890E-D5A17B0DD8B4}" destId="{5140B4DA-B973-4C36-BF91-F0B2F92B28C2}" srcOrd="0" destOrd="0" presId="urn:microsoft.com/office/officeart/2016/7/layout/VerticalHollowActionList"/>
    <dgm:cxn modelId="{79D17112-6480-474D-BD6C-D0DF9521568D}" type="presOf" srcId="{CC03A219-0152-4FA8-810F-3745D1552BFC}" destId="{A84E8F3D-1123-4FF8-9B70-63C8073E3E3F}" srcOrd="0" destOrd="0" presId="urn:microsoft.com/office/officeart/2016/7/layout/VerticalHollowActionList"/>
    <dgm:cxn modelId="{B1B81426-E519-4B44-B1CD-449157C8169A}" type="presOf" srcId="{9BF28210-CB3F-482B-BBBB-9ECB4ABD594F}" destId="{EAB9F4DF-E83E-4707-9D7F-88FA6473AF8E}" srcOrd="0" destOrd="0" presId="urn:microsoft.com/office/officeart/2016/7/layout/VerticalHollowActionList"/>
    <dgm:cxn modelId="{1C808E2F-407B-4AA5-A131-A97495E6185F}" srcId="{C91700D9-4FBC-40CC-AC11-02EF2CAF3AF7}" destId="{25873BE9-4E9E-4261-9E28-FA71A9809E8F}" srcOrd="0" destOrd="0" parTransId="{BE27B2A6-0431-40C0-ACAD-A993E6DE9D20}" sibTransId="{293C80DB-1C4B-49C4-A6E6-85A01FABD705}"/>
    <dgm:cxn modelId="{37F46B6E-B9EA-4CFD-B88E-B63A97083A20}" srcId="{2A5099F4-AB86-4776-AE52-EBA1E84E99C4}" destId="{01BFD937-2D3B-4655-83BD-98E586646DFC}" srcOrd="0" destOrd="0" parTransId="{98338FA4-91D0-4A4C-A4AB-A9A59578A422}" sibTransId="{84473FE0-5E07-40CA-8481-DF1910C63CFE}"/>
    <dgm:cxn modelId="{ACDA6070-652D-4ADE-8649-FCA05F510812}" srcId="{B85E3360-30E6-4792-890E-D5A17B0DD8B4}" destId="{9BF28210-CB3F-482B-BBBB-9ECB4ABD594F}" srcOrd="1" destOrd="0" parTransId="{CC5E3E7A-C623-4946-A190-28CA845DD658}" sibTransId="{975DA92A-8D8C-4288-893A-38EB41C571DC}"/>
    <dgm:cxn modelId="{0D96A9AA-6329-4AEF-A198-D49B8D633E69}" srcId="{9BF28210-CB3F-482B-BBBB-9ECB4ABD594F}" destId="{CC03A219-0152-4FA8-810F-3745D1552BFC}" srcOrd="0" destOrd="0" parTransId="{870AE4F0-07C5-4650-843B-68BF3E88088F}" sibTransId="{F77BCB96-E5C4-4BFC-B79C-5242405E5910}"/>
    <dgm:cxn modelId="{676D8EB2-E05C-4D5E-AC01-122B805C9E0E}" type="presOf" srcId="{25873BE9-4E9E-4261-9E28-FA71A9809E8F}" destId="{23F44D39-0257-454E-8967-FF1F14A21687}" srcOrd="0" destOrd="0" presId="urn:microsoft.com/office/officeart/2016/7/layout/VerticalHollowActionList"/>
    <dgm:cxn modelId="{5D1B78C7-BF33-4A27-B5F7-08A587FA4A00}" srcId="{B85E3360-30E6-4792-890E-D5A17B0DD8B4}" destId="{C91700D9-4FBC-40CC-AC11-02EF2CAF3AF7}" srcOrd="2" destOrd="0" parTransId="{14431E95-CE59-43E6-A246-3CFE5B92434F}" sibTransId="{25921B58-CDBE-47F9-BEB2-8B0C77A7614E}"/>
    <dgm:cxn modelId="{8B1A39CB-1ABB-4BF9-A643-F4F5D17CF5D3}" type="presOf" srcId="{01BFD937-2D3B-4655-83BD-98E586646DFC}" destId="{B4B8997C-000A-490B-A3DD-1CBC0F0B961C}" srcOrd="0" destOrd="0" presId="urn:microsoft.com/office/officeart/2016/7/layout/VerticalHollowActionList"/>
    <dgm:cxn modelId="{D0055DD8-700C-4B7C-B4BB-F5F9A782F098}" type="presOf" srcId="{C91700D9-4FBC-40CC-AC11-02EF2CAF3AF7}" destId="{D00CBE44-CB3B-46EE-9642-16D3413A1E8F}" srcOrd="0" destOrd="0" presId="urn:microsoft.com/office/officeart/2016/7/layout/VerticalHollowActionList"/>
    <dgm:cxn modelId="{F0C7FB8B-A8DB-4D34-BAA9-18E477FDE663}" type="presParOf" srcId="{5140B4DA-B973-4C36-BF91-F0B2F92B28C2}" destId="{77905DE6-0451-4892-BD52-13323B6BED14}" srcOrd="0" destOrd="0" presId="urn:microsoft.com/office/officeart/2016/7/layout/VerticalHollowActionList"/>
    <dgm:cxn modelId="{EFF97343-4E8D-4FB3-9392-6FC85A4EB329}" type="presParOf" srcId="{77905DE6-0451-4892-BD52-13323B6BED14}" destId="{EF0923A0-77C9-4D98-B37E-DD96208673D9}" srcOrd="0" destOrd="0" presId="urn:microsoft.com/office/officeart/2016/7/layout/VerticalHollowActionList"/>
    <dgm:cxn modelId="{083CEE9B-17D2-4653-9FB0-4F4EF44145F0}" type="presParOf" srcId="{77905DE6-0451-4892-BD52-13323B6BED14}" destId="{B4B8997C-000A-490B-A3DD-1CBC0F0B961C}" srcOrd="1" destOrd="0" presId="urn:microsoft.com/office/officeart/2016/7/layout/VerticalHollowActionList"/>
    <dgm:cxn modelId="{CCDB7B45-8810-4B45-AE1F-DB0E8AAA4E91}" type="presParOf" srcId="{5140B4DA-B973-4C36-BF91-F0B2F92B28C2}" destId="{2BAA726E-9D9C-4D5C-AFB7-157454B0D83B}" srcOrd="1" destOrd="0" presId="urn:microsoft.com/office/officeart/2016/7/layout/VerticalHollowActionList"/>
    <dgm:cxn modelId="{5C342D33-61CF-4D31-B638-63DFF598CC45}" type="presParOf" srcId="{5140B4DA-B973-4C36-BF91-F0B2F92B28C2}" destId="{EA87BEC1-1DEE-44DF-AD2D-DA8B5FF2896A}" srcOrd="2" destOrd="0" presId="urn:microsoft.com/office/officeart/2016/7/layout/VerticalHollowActionList"/>
    <dgm:cxn modelId="{449876AA-1A9E-4132-87C0-220F6DC86D6E}" type="presParOf" srcId="{EA87BEC1-1DEE-44DF-AD2D-DA8B5FF2896A}" destId="{EAB9F4DF-E83E-4707-9D7F-88FA6473AF8E}" srcOrd="0" destOrd="0" presId="urn:microsoft.com/office/officeart/2016/7/layout/VerticalHollowActionList"/>
    <dgm:cxn modelId="{0647D5B1-3E16-4E02-818E-9526EB358D72}" type="presParOf" srcId="{EA87BEC1-1DEE-44DF-AD2D-DA8B5FF2896A}" destId="{A84E8F3D-1123-4FF8-9B70-63C8073E3E3F}" srcOrd="1" destOrd="0" presId="urn:microsoft.com/office/officeart/2016/7/layout/VerticalHollowActionList"/>
    <dgm:cxn modelId="{6AFDC9F5-8931-473B-9200-4B8ACC2E73CE}" type="presParOf" srcId="{5140B4DA-B973-4C36-BF91-F0B2F92B28C2}" destId="{0224A9F1-9E98-475A-AB1A-3B734516DC46}" srcOrd="3" destOrd="0" presId="urn:microsoft.com/office/officeart/2016/7/layout/VerticalHollowActionList"/>
    <dgm:cxn modelId="{8079D587-D42C-4FD0-9410-426CBF3EF3CD}" type="presParOf" srcId="{5140B4DA-B973-4C36-BF91-F0B2F92B28C2}" destId="{6E1C49FC-EECB-4048-8D6C-67B71BA01CD0}" srcOrd="4" destOrd="0" presId="urn:microsoft.com/office/officeart/2016/7/layout/VerticalHollowActionList"/>
    <dgm:cxn modelId="{6C7B47B3-559F-4E2F-9B7E-FBAC34CE1B63}" type="presParOf" srcId="{6E1C49FC-EECB-4048-8D6C-67B71BA01CD0}" destId="{D00CBE44-CB3B-46EE-9642-16D3413A1E8F}" srcOrd="0" destOrd="0" presId="urn:microsoft.com/office/officeart/2016/7/layout/VerticalHollowActionList"/>
    <dgm:cxn modelId="{0C141D00-9A9C-4143-92BD-D0251342E017}" type="presParOf" srcId="{6E1C49FC-EECB-4048-8D6C-67B71BA01CD0}" destId="{23F44D39-0257-454E-8967-FF1F14A21687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B8997C-000A-490B-A3DD-1CBC0F0B961C}">
      <dsp:nvSpPr>
        <dsp:cNvPr id="0" name=""/>
        <dsp:cNvSpPr/>
      </dsp:nvSpPr>
      <dsp:spPr>
        <a:xfrm>
          <a:off x="1031657" y="1534"/>
          <a:ext cx="4126628" cy="1573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68" tIns="399626" rIns="80068" bIns="3996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Under section 19 of the Work Health and Safety Act 2011 (Qld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Ensure the health &amp; Safety of workers &amp; others at the Workplace.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Implement &amp; Maintain Safe Systems of Work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Provide Adequate Facilities for Workers Welfare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Ensure Safe use, handling &amp; storage of machinery, structures and substances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1031657" y="1534"/>
        <a:ext cx="4126628" cy="1573329"/>
      </dsp:txXfrm>
    </dsp:sp>
    <dsp:sp modelId="{EF0923A0-77C9-4D98-B37E-DD96208673D9}">
      <dsp:nvSpPr>
        <dsp:cNvPr id="0" name=""/>
        <dsp:cNvSpPr/>
      </dsp:nvSpPr>
      <dsp:spPr>
        <a:xfrm>
          <a:off x="0" y="1534"/>
          <a:ext cx="1031657" cy="1573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592" tIns="155410" rIns="54592" bIns="15541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PCBU</a:t>
          </a:r>
        </a:p>
      </dsp:txBody>
      <dsp:txXfrm>
        <a:off x="0" y="1534"/>
        <a:ext cx="1031657" cy="1573329"/>
      </dsp:txXfrm>
    </dsp:sp>
    <dsp:sp modelId="{A84E8F3D-1123-4FF8-9B70-63C8073E3E3F}">
      <dsp:nvSpPr>
        <dsp:cNvPr id="0" name=""/>
        <dsp:cNvSpPr/>
      </dsp:nvSpPr>
      <dsp:spPr>
        <a:xfrm>
          <a:off x="1031657" y="1669264"/>
          <a:ext cx="4126628" cy="1573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68" tIns="399626" rIns="80068" bIns="3996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Under section 28 of the Work Health and Safety Act 2011 (Qld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Take Reasonable care of their own health &amp; safety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Comply with reasonable instructions from the PCBU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Use PPE as Required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Report hazards and injuries</a:t>
          </a:r>
        </a:p>
      </dsp:txBody>
      <dsp:txXfrm>
        <a:off x="1031657" y="1669264"/>
        <a:ext cx="4126628" cy="1573329"/>
      </dsp:txXfrm>
    </dsp:sp>
    <dsp:sp modelId="{EAB9F4DF-E83E-4707-9D7F-88FA6473AF8E}">
      <dsp:nvSpPr>
        <dsp:cNvPr id="0" name=""/>
        <dsp:cNvSpPr/>
      </dsp:nvSpPr>
      <dsp:spPr>
        <a:xfrm>
          <a:off x="0" y="1669264"/>
          <a:ext cx="1031657" cy="1573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592" tIns="155410" rIns="54592" bIns="15541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WORKERS</a:t>
          </a:r>
        </a:p>
      </dsp:txBody>
      <dsp:txXfrm>
        <a:off x="0" y="1669264"/>
        <a:ext cx="1031657" cy="1573329"/>
      </dsp:txXfrm>
    </dsp:sp>
    <dsp:sp modelId="{23F44D39-0257-454E-8967-FF1F14A21687}">
      <dsp:nvSpPr>
        <dsp:cNvPr id="0" name=""/>
        <dsp:cNvSpPr/>
      </dsp:nvSpPr>
      <dsp:spPr>
        <a:xfrm>
          <a:off x="1031657" y="3336993"/>
          <a:ext cx="4126628" cy="1573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68" tIns="399626" rIns="80068" bIns="3996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Right to safe work environment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Right to receive proper training &amp; information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Right to be consulted on health &amp; safety matters 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Right to Cease Unsafe Work</a:t>
          </a:r>
        </a:p>
      </dsp:txBody>
      <dsp:txXfrm>
        <a:off x="1031657" y="3336993"/>
        <a:ext cx="4126628" cy="1573329"/>
      </dsp:txXfrm>
    </dsp:sp>
    <dsp:sp modelId="{D00CBE44-CB3B-46EE-9642-16D3413A1E8F}">
      <dsp:nvSpPr>
        <dsp:cNvPr id="0" name=""/>
        <dsp:cNvSpPr/>
      </dsp:nvSpPr>
      <dsp:spPr>
        <a:xfrm>
          <a:off x="0" y="3336993"/>
          <a:ext cx="1031657" cy="1573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592" tIns="155410" rIns="54592" bIns="15541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WORKERS RIGHTS</a:t>
          </a:r>
        </a:p>
      </dsp:txBody>
      <dsp:txXfrm>
        <a:off x="0" y="3336993"/>
        <a:ext cx="1031657" cy="15733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189CDC-E646-47F8-AD5C-5BD3855EC03D}" type="datetimeFigureOut">
              <a:rPr lang="en-AU" smtClean="0"/>
              <a:t>8/08/2024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8B400-4E89-4E1E-90E6-72EE631A73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7115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98B400-4E89-4E1E-90E6-72EE631A735E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2894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98B400-4E89-4E1E-90E6-72EE631A735E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3141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98B400-4E89-4E1E-90E6-72EE631A735E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6278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98B400-4E89-4E1E-90E6-72EE631A735E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4720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0013" y="484479"/>
            <a:ext cx="6911974" cy="2954655"/>
          </a:xfrm>
        </p:spPr>
        <p:txBody>
          <a:bodyPr anchor="b">
            <a:normAutofit/>
          </a:bodyPr>
          <a:lstStyle>
            <a:lvl1pPr algn="ctr">
              <a:defRPr sz="5600" spc="-1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0013" y="3799133"/>
            <a:ext cx="6911974" cy="1969841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395C5C9-164C-46B3-A87E-7660D39D3106}" type="datetime2">
              <a:rPr lang="en-US" smtClean="0"/>
              <a:t>Thursday, August 8,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8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00" y="2541600"/>
            <a:ext cx="10728325" cy="3227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4DDCFF8A-AAF8-4A12-8A91-9CA0EAF6CBB9}" type="datetime2">
              <a:rPr lang="en-US" smtClean="0"/>
              <a:t>Thursday, August 8,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09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6" cy="2879724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10" y="3858924"/>
            <a:ext cx="10728326" cy="191907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ABCC25C3-021A-4B0B-8F70-0C181FE1CF45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876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0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8400" y="2541600"/>
            <a:ext cx="5003801" cy="3234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C23D88D-8CEC-4ED9-A53B-5596187D9A16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5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5" cy="673005"/>
          </a:xfrm>
        </p:spPr>
        <p:txBody>
          <a:bodyPr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1840698"/>
            <a:ext cx="5015638" cy="565796"/>
          </a:xfrm>
        </p:spPr>
        <p:txBody>
          <a:bodyPr wrap="square"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00" y="2541600"/>
            <a:ext cx="5003801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400" y="1840698"/>
            <a:ext cx="5015638" cy="565796"/>
          </a:xfrm>
        </p:spPr>
        <p:txBody>
          <a:bodyPr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4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D2CCD382-DFDA-4722-A27A-59C21AD112F2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189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2F2A30D-1C09-413F-AAB1-38F366000715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340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6DB82B9C-D65E-4F64-95C3-B10F3B00F0D9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594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1477328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8188" y="584662"/>
            <a:ext cx="6911974" cy="518431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/>
            </a:lvl1pPr>
            <a:lvl2pPr marL="914400" indent="-4572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107463" cy="32318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B7F5FDCC-6AAC-4A08-B9E0-3793AB5E64C3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88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095626" cy="14760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8188" y="728664"/>
            <a:ext cx="6923812" cy="504031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095625" cy="3232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349FE94D-439C-40F1-900E-BC07940E3988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590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000" y="2636838"/>
            <a:ext cx="10728325" cy="31321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5B75179A-1E2B-41AB-B400-4F1B4022FAEE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23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40486" y="720000"/>
            <a:ext cx="1477328" cy="5048975"/>
          </a:xfrm>
        </p:spPr>
        <p:txBody>
          <a:bodyPr vert="eaVert">
            <a:norm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720000"/>
            <a:ext cx="8929614" cy="5048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5681D0F-6595-4F14-8EF3-954CD87C797B}" type="datetime2">
              <a:rPr lang="en-US" smtClean="0"/>
              <a:t>Thursday, August 8,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345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646535-AEF6-4883-A4F9-EEC1F8B4319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147732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2541600"/>
            <a:ext cx="10728325" cy="32273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l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DEA2CF1-0EB2-4673-802D-3371233E4A77}" type="datetime2">
              <a:rPr lang="en-US" smtClean="0"/>
              <a:t>Thursday, August 8, 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ct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9475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75" r:id="rId5"/>
    <p:sldLayoutId id="2147483680" r:id="rId6"/>
    <p:sldLayoutId id="2147483676" r:id="rId7"/>
    <p:sldLayoutId id="2147483677" r:id="rId8"/>
    <p:sldLayoutId id="2147483678" r:id="rId9"/>
    <p:sldLayoutId id="2147483679" r:id="rId10"/>
    <p:sldLayoutId id="214748368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hyperlink" Target="https://www.lawyer-monthly.com/2023/03/your-legal-responsibilities-when-hiring-construction-workers/" TargetMode="External"/><Relationship Id="rId12" Type="http://schemas.microsoft.com/office/2007/relationships/diagramDrawing" Target="../diagrams/drawing1.xml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3.jpg"/><Relationship Id="rId11" Type="http://schemas.openxmlformats.org/officeDocument/2006/relationships/diagramColors" Target="../diagrams/colors1.xml"/><Relationship Id="rId5" Type="http://schemas.openxmlformats.org/officeDocument/2006/relationships/notesSlide" Target="../notesSlides/notesSlide2.xml"/><Relationship Id="rId10" Type="http://schemas.openxmlformats.org/officeDocument/2006/relationships/diagramQuickStyle" Target="../diagrams/quickStyle1.xml"/><Relationship Id="rId4" Type="http://schemas.openxmlformats.org/officeDocument/2006/relationships/slideLayout" Target="../slideLayouts/slideLayout2.xml"/><Relationship Id="rId9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niagaraot.org/2014/" TargetMode="External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hyperlink" Target="https://flatworldknowledge.lardbucket.org/books/individual-finance/s10-03-record-keeping-preparation-and.html" TargetMode="Externa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pixabay.com/en/corn-field-cornfield-agriculture-1908474/" TargetMode="External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9D89EBB-72B3-43C9-BAA0-C3D3A97AD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6BA549-E7EA-4091-94B3-7B2B3044E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21BFE-F15E-DBA5-1441-2ACCB7E363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9567" y="619199"/>
            <a:ext cx="9492866" cy="57600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AU" sz="2000" dirty="0"/>
              <a:t>AUSTRALIAN CENTRE FOR AGRICULTURE</a:t>
            </a:r>
            <a:br>
              <a:rPr lang="en-AU" sz="20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AU" sz="20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WHSMS PLAN</a:t>
            </a:r>
            <a:endParaRPr lang="en-AU" sz="20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8F3AECA-1E28-4DB0-901D-747B82759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400" y="406270"/>
            <a:ext cx="684878" cy="1449344"/>
            <a:chOff x="643527" y="1187494"/>
            <a:chExt cx="1434178" cy="3035022"/>
          </a:xfrm>
        </p:grpSpPr>
        <p:sp>
          <p:nvSpPr>
            <p:cNvPr id="14" name="Freeform 78">
              <a:extLst>
                <a:ext uri="{FF2B5EF4-FFF2-40B4-BE49-F238E27FC236}">
                  <a16:creationId xmlns:a16="http://schemas.microsoft.com/office/drawing/2014/main" id="{F137E6B0-A1AA-47FF-AAB8-9E5D6B701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083914" y="3331230"/>
              <a:ext cx="879143" cy="903430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79">
              <a:extLst>
                <a:ext uri="{FF2B5EF4-FFF2-40B4-BE49-F238E27FC236}">
                  <a16:creationId xmlns:a16="http://schemas.microsoft.com/office/drawing/2014/main" id="{F72FB821-5AF0-4EA1-B84B-D5E12D8333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869193" y="1989904"/>
              <a:ext cx="743890" cy="1195221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4" name="Freeform 85">
              <a:extLst>
                <a:ext uri="{FF2B5EF4-FFF2-40B4-BE49-F238E27FC236}">
                  <a16:creationId xmlns:a16="http://schemas.microsoft.com/office/drawing/2014/main" id="{DFE0F740-8A45-42B9-BEF6-A75329504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316205" y="967005"/>
              <a:ext cx="541011" cy="981989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214C51D-3B74-4CCB-82B8-A184460FC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25210" y="268794"/>
            <a:ext cx="632305" cy="1606552"/>
            <a:chOff x="10224385" y="954724"/>
            <a:chExt cx="1324087" cy="3364228"/>
          </a:xfrm>
        </p:grpSpPr>
        <p:sp>
          <p:nvSpPr>
            <p:cNvPr id="19" name="Freeform 80">
              <a:extLst>
                <a:ext uri="{FF2B5EF4-FFF2-40B4-BE49-F238E27FC236}">
                  <a16:creationId xmlns:a16="http://schemas.microsoft.com/office/drawing/2014/main" id="{66CD91DA-BDB8-476E-8111-2918188D6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62739" y="2385730"/>
              <a:ext cx="985733" cy="504616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0" name="Freeform 84">
              <a:extLst>
                <a:ext uri="{FF2B5EF4-FFF2-40B4-BE49-F238E27FC236}">
                  <a16:creationId xmlns:a16="http://schemas.microsoft.com/office/drawing/2014/main" id="{576CF7BA-63E8-47BF-AB8E-E9134BE8E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874527">
              <a:off x="10288245" y="954724"/>
              <a:ext cx="852074" cy="892781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1" name="Freeform 87">
              <a:extLst>
                <a:ext uri="{FF2B5EF4-FFF2-40B4-BE49-F238E27FC236}">
                  <a16:creationId xmlns:a16="http://schemas.microsoft.com/office/drawing/2014/main" id="{C0C95E2B-D068-4E18-85DE-266A42E6C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20630858">
              <a:off x="10224385" y="3437261"/>
              <a:ext cx="824227" cy="881691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613F3963-915E-4812-8B39-BE6EA7CC8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4524375" y="-809624"/>
            <a:ext cx="3143251" cy="12192001"/>
          </a:xfrm>
          <a:custGeom>
            <a:avLst/>
            <a:gdLst>
              <a:gd name="connsiteX0" fmla="*/ 508 w 2932134"/>
              <a:gd name="connsiteY0" fmla="*/ 4431100 h 12192000"/>
              <a:gd name="connsiteX1" fmla="*/ 137030 w 2932134"/>
              <a:gd name="connsiteY1" fmla="*/ 177371 h 12192000"/>
              <a:gd name="connsiteX2" fmla="*/ 145443 w 2932134"/>
              <a:gd name="connsiteY2" fmla="*/ 0 h 12192000"/>
              <a:gd name="connsiteX3" fmla="*/ 2932134 w 2932134"/>
              <a:gd name="connsiteY3" fmla="*/ 0 h 12192000"/>
              <a:gd name="connsiteX4" fmla="*/ 2932133 w 2932134"/>
              <a:gd name="connsiteY4" fmla="*/ 12192000 h 12192000"/>
              <a:gd name="connsiteX5" fmla="*/ 172151 w 2932134"/>
              <a:gd name="connsiteY5" fmla="*/ 12192000 h 12192000"/>
              <a:gd name="connsiteX6" fmla="*/ 169761 w 2932134"/>
              <a:gd name="connsiteY6" fmla="*/ 12180928 h 12192000"/>
              <a:gd name="connsiteX7" fmla="*/ 169761 w 2932134"/>
              <a:gd name="connsiteY7" fmla="*/ 7234593 h 12192000"/>
              <a:gd name="connsiteX8" fmla="*/ 508 w 2932134"/>
              <a:gd name="connsiteY8" fmla="*/ 44311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32134" h="12192000">
                <a:moveTo>
                  <a:pt x="508" y="4431100"/>
                </a:moveTo>
                <a:cubicBezTo>
                  <a:pt x="-7698" y="2846728"/>
                  <a:pt x="85554" y="1238574"/>
                  <a:pt x="137030" y="177371"/>
                </a:cubicBezTo>
                <a:lnTo>
                  <a:pt x="145443" y="0"/>
                </a:lnTo>
                <a:lnTo>
                  <a:pt x="2932134" y="0"/>
                </a:lnTo>
                <a:lnTo>
                  <a:pt x="2932133" y="12192000"/>
                </a:lnTo>
                <a:lnTo>
                  <a:pt x="172151" y="12192000"/>
                </a:lnTo>
                <a:lnTo>
                  <a:pt x="169761" y="12180928"/>
                </a:lnTo>
                <a:cubicBezTo>
                  <a:pt x="169761" y="11800439"/>
                  <a:pt x="169761" y="10278492"/>
                  <a:pt x="169761" y="7234593"/>
                </a:cubicBezTo>
                <a:cubicBezTo>
                  <a:pt x="50398" y="6402277"/>
                  <a:pt x="5637" y="5421334"/>
                  <a:pt x="508" y="4431100"/>
                </a:cubicBez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4" name="Picture 3" descr="Three combines harvesting wheat">
            <a:extLst>
              <a:ext uri="{FF2B5EF4-FFF2-40B4-BE49-F238E27FC236}">
                <a16:creationId xmlns:a16="http://schemas.microsoft.com/office/drawing/2014/main" id="{2FAE4FAB-F9FB-D844-5701-7D10B89EE3D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3999" b="27651"/>
          <a:stretch/>
        </p:blipFill>
        <p:spPr>
          <a:xfrm>
            <a:off x="20" y="2124079"/>
            <a:ext cx="12191980" cy="4008527"/>
          </a:xfrm>
          <a:custGeom>
            <a:avLst/>
            <a:gdLst/>
            <a:ahLst/>
            <a:cxnLst/>
            <a:rect l="l" t="t" r="r" b="b"/>
            <a:pathLst>
              <a:path w="12192000" h="4008527">
                <a:moveTo>
                  <a:pt x="4189346" y="67"/>
                </a:moveTo>
                <a:cubicBezTo>
                  <a:pt x="6609616" y="-2813"/>
                  <a:pt x="11142685" y="89351"/>
                  <a:pt x="11767395" y="89351"/>
                </a:cubicBezTo>
                <a:cubicBezTo>
                  <a:pt x="11866707" y="89351"/>
                  <a:pt x="11953607" y="89351"/>
                  <a:pt x="12029645" y="89351"/>
                </a:cubicBezTo>
                <a:lnTo>
                  <a:pt x="12192000" y="89351"/>
                </a:lnTo>
                <a:lnTo>
                  <a:pt x="12192000" y="3985854"/>
                </a:lnTo>
                <a:lnTo>
                  <a:pt x="12191997" y="3985854"/>
                </a:lnTo>
                <a:lnTo>
                  <a:pt x="12191997" y="3974419"/>
                </a:lnTo>
                <a:lnTo>
                  <a:pt x="12184243" y="3974470"/>
                </a:lnTo>
                <a:cubicBezTo>
                  <a:pt x="11170126" y="3981070"/>
                  <a:pt x="9547540" y="3991630"/>
                  <a:pt x="6951408" y="4008527"/>
                </a:cubicBezTo>
                <a:cubicBezTo>
                  <a:pt x="6951408" y="4008527"/>
                  <a:pt x="6951408" y="4008527"/>
                  <a:pt x="3941397" y="3963467"/>
                </a:cubicBezTo>
                <a:cubicBezTo>
                  <a:pt x="3941397" y="3963467"/>
                  <a:pt x="3941397" y="3963467"/>
                  <a:pt x="1332721" y="3963467"/>
                </a:cubicBezTo>
                <a:cubicBezTo>
                  <a:pt x="1232387" y="3963467"/>
                  <a:pt x="831053" y="3963467"/>
                  <a:pt x="329384" y="3963467"/>
                </a:cubicBezTo>
                <a:lnTo>
                  <a:pt x="0" y="3969926"/>
                </a:lnTo>
                <a:lnTo>
                  <a:pt x="0" y="40691"/>
                </a:lnTo>
                <a:lnTo>
                  <a:pt x="20858" y="40713"/>
                </a:lnTo>
                <a:cubicBezTo>
                  <a:pt x="1271033" y="41633"/>
                  <a:pt x="2406326" y="39179"/>
                  <a:pt x="2925316" y="19546"/>
                </a:cubicBezTo>
                <a:cubicBezTo>
                  <a:pt x="3184813" y="6458"/>
                  <a:pt x="3630821" y="732"/>
                  <a:pt x="4189346" y="67"/>
                </a:cubicBezTo>
                <a:close/>
              </a:path>
            </a:pathLst>
          </a:cu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8510657-5630-A102-C3FF-D8A8D3CFC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153201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2498">
        <p159:morph option="byObject"/>
      </p:transition>
    </mc:Choice>
    <mc:Fallback>
      <p:transition spd="slow" advTm="22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D0959-6C17-11F1-2C68-284510CF9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7517" y="1357864"/>
            <a:ext cx="5954483" cy="1024543"/>
          </a:xfrm>
        </p:spPr>
        <p:txBody>
          <a:bodyPr>
            <a:normAutofit fontScale="90000"/>
          </a:bodyPr>
          <a:lstStyle/>
          <a:p>
            <a:r>
              <a:rPr lang="en-AU" sz="2400" cap="all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 health and safety management system </a:t>
            </a:r>
            <a:br>
              <a:rPr lang="en-AU" dirty="0"/>
            </a:br>
            <a:r>
              <a:rPr lang="en-AU" sz="2400" dirty="0"/>
              <a:t>ROLES , RIGHTS AND RESPONSIBLITIES</a:t>
            </a:r>
            <a:br>
              <a:rPr lang="en-AU" sz="2400" dirty="0"/>
            </a:br>
            <a:br>
              <a:rPr lang="en-AU" sz="2400" dirty="0"/>
            </a:br>
            <a:r>
              <a:rPr lang="en-AU" sz="2400" dirty="0"/>
              <a:t>					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00997C1-7EFD-2EC3-1A09-169A7A70782E}"/>
              </a:ext>
            </a:extLst>
          </p:cNvPr>
          <p:cNvSpPr txBox="1">
            <a:spLocks/>
          </p:cNvSpPr>
          <p:nvPr/>
        </p:nvSpPr>
        <p:spPr>
          <a:xfrm>
            <a:off x="6237515" y="2096528"/>
            <a:ext cx="5158286" cy="32273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4"/>
              </a:buClr>
              <a:buFont typeface="The Hand Extrablack" panose="03070A02030502020204" pitchFamily="66" charset="0"/>
              <a:buChar char="•"/>
              <a:defRPr sz="2000" kern="1200" spc="20" baseline="0">
                <a:solidFill>
                  <a:schemeClr val="tx1">
                    <a:alpha val="58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The Hand Extrablack" panose="03070A02030502020204" pitchFamily="66" charset="0"/>
              <a:buChar char="•"/>
              <a:defRPr sz="2000" kern="1200" spc="20" baseline="0">
                <a:solidFill>
                  <a:schemeClr val="tx1">
                    <a:alpha val="58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The Hand Extrablack" panose="03070A02030502020204" pitchFamily="66" charset="0"/>
              <a:buChar char="•"/>
              <a:defRPr sz="2000" kern="1200" spc="20" baseline="0">
                <a:solidFill>
                  <a:schemeClr val="tx1">
                    <a:alpha val="58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The Hand Extrablack" panose="03070A02030502020204" pitchFamily="66" charset="0"/>
              <a:buChar char="•"/>
              <a:defRPr sz="2000" kern="1200" spc="20" baseline="0">
                <a:solidFill>
                  <a:schemeClr val="tx1">
                    <a:alpha val="58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The Hand Extrablack" panose="03070A02030502020204" pitchFamily="66" charset="0"/>
              <a:buChar char="•"/>
              <a:defRPr sz="2000" kern="1200" spc="20" baseline="0">
                <a:solidFill>
                  <a:schemeClr val="tx1">
                    <a:alpha val="58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The Hand Extrablack" panose="03070A02030502020204" pitchFamily="66" charset="0"/>
              <a:buNone/>
            </a:pPr>
            <a:endParaRPr lang="en-AU" sz="1600" dirty="0"/>
          </a:p>
        </p:txBody>
      </p:sp>
      <p:pic>
        <p:nvPicPr>
          <p:cNvPr id="6" name="Picture 5" descr="A person wearing a safety vest and blue hard hat&#10;&#10;Description automatically generated">
            <a:extLst>
              <a:ext uri="{FF2B5EF4-FFF2-40B4-BE49-F238E27FC236}">
                <a16:creationId xmlns:a16="http://schemas.microsoft.com/office/drawing/2014/main" id="{1123C3EE-15A6-0184-D541-758FC4B631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905562" y="2775775"/>
            <a:ext cx="3822192" cy="25481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686B154-BDB9-5AB5-8BDE-E1287D046E21}"/>
              </a:ext>
            </a:extLst>
          </p:cNvPr>
          <p:cNvGrpSpPr/>
          <p:nvPr/>
        </p:nvGrpSpPr>
        <p:grpSpPr>
          <a:xfrm>
            <a:off x="600258" y="119743"/>
            <a:ext cx="5158286" cy="6738256"/>
            <a:chOff x="600258" y="741817"/>
            <a:chExt cx="5158286" cy="5580506"/>
          </a:xfrm>
        </p:grpSpPr>
        <p:graphicFrame>
          <p:nvGraphicFramePr>
            <p:cNvPr id="16" name="Content Placeholder 2">
              <a:extLst>
                <a:ext uri="{FF2B5EF4-FFF2-40B4-BE49-F238E27FC236}">
                  <a16:creationId xmlns:a16="http://schemas.microsoft.com/office/drawing/2014/main" id="{262AF429-4C89-E489-9A4D-77985F495F84}"/>
                </a:ext>
              </a:extLst>
            </p:cNvPr>
            <p:cNvGraphicFramePr>
              <a:graphicFrameLocks noGrp="1"/>
            </p:cNvGraphicFramePr>
            <p:nvPr>
              <p:ph idx="1"/>
              <p:extLst>
                <p:ext uri="{D42A27DB-BD31-4B8C-83A1-F6EECF244321}">
                  <p14:modId xmlns:p14="http://schemas.microsoft.com/office/powerpoint/2010/main" val="1228625823"/>
                </p:ext>
              </p:extLst>
            </p:nvPr>
          </p:nvGraphicFramePr>
          <p:xfrm>
            <a:off x="600258" y="741817"/>
            <a:ext cx="5158286" cy="406791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8F866B8-1D85-2013-0375-2E95E1BDE634}"/>
                </a:ext>
              </a:extLst>
            </p:cNvPr>
            <p:cNvGrpSpPr>
              <a:grpSpLocks/>
            </p:cNvGrpSpPr>
            <p:nvPr/>
          </p:nvGrpSpPr>
          <p:grpSpPr>
            <a:xfrm>
              <a:off x="1631915" y="4809731"/>
              <a:ext cx="4126628" cy="1512592"/>
              <a:chOff x="1031657" y="1308097"/>
              <a:chExt cx="4126628" cy="1512592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EBFFC0D2-5B2B-2DAA-45EB-3962A177149F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1657" y="1382455"/>
                <a:ext cx="4126628" cy="1303004"/>
              </a:xfrm>
              <a:prstGeom prst="rect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AU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0C54388-CB40-EB49-2FE6-B716A37CA6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031657" y="1308097"/>
                <a:ext cx="4126628" cy="151259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0068" tIns="330963" rIns="80068" bIns="330963" numCol="1" spcCol="1270" anchor="ctr" anchorCtr="0">
                <a:noAutofit/>
              </a:bodyPr>
              <a:lstStyle/>
              <a:p>
                <a:pPr marL="0" lvl="0" indent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100" kern="1200" dirty="0"/>
                  <a:t>Under Section 29 of the Work Health Safety Act 2011 (QLD)</a:t>
                </a:r>
              </a:p>
              <a:p>
                <a:pPr marL="0" lvl="0" indent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100" kern="1200" dirty="0"/>
                  <a:t>Safety Responsibilities – Any Other Persons at a </a:t>
                </a:r>
                <a:r>
                  <a:rPr lang="en-US" sz="1100" kern="1200" dirty="0" err="1"/>
                  <a:t>worklplace</a:t>
                </a:r>
                <a:r>
                  <a:rPr lang="en-US" sz="1100" kern="1200" dirty="0"/>
                  <a:t> </a:t>
                </a:r>
                <a:r>
                  <a:rPr lang="en-US" sz="1100" kern="1200" dirty="0" err="1"/>
                  <a:t>e.g</a:t>
                </a:r>
                <a:r>
                  <a:rPr lang="en-US" sz="1100" kern="1200" dirty="0"/>
                  <a:t> Visitors or Customers, must take reasonable care of their own safety and ensure their actions do not adversely effect others </a:t>
                </a:r>
                <a:r>
                  <a:rPr lang="en-US" sz="1100" kern="1200" dirty="0" err="1"/>
                  <a:t>healthe</a:t>
                </a:r>
                <a:r>
                  <a:rPr lang="en-US" sz="1100" kern="1200" dirty="0"/>
                  <a:t> and safety</a:t>
                </a:r>
              </a:p>
              <a:p>
                <a:pPr marL="0" lvl="0" indent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en-US" sz="1100" dirty="0"/>
              </a:p>
              <a:p>
                <a:pPr marL="0" lvl="0" indent="0" algn="l" defTabSz="4889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100" kern="1200" dirty="0"/>
                  <a:t>Compliance and Cooperation – They must comply with reasonable safety instructions given by PCBU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9961C8E-DF44-4D02-3788-A14DA217242D}"/>
                </a:ext>
              </a:extLst>
            </p:cNvPr>
            <p:cNvGrpSpPr>
              <a:grpSpLocks/>
            </p:cNvGrpSpPr>
            <p:nvPr/>
          </p:nvGrpSpPr>
          <p:grpSpPr>
            <a:xfrm>
              <a:off x="600258" y="4884089"/>
              <a:ext cx="1031657" cy="1303004"/>
              <a:chOff x="0" y="2763639"/>
              <a:chExt cx="1031657" cy="1303004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89054B44-F7E2-D7FF-C6E4-2E2747C523DC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2763639"/>
                <a:ext cx="1031657" cy="1303004"/>
              </a:xfrm>
              <a:prstGeom prst="rect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AU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019EB7C-7544-897D-FCC8-C3812F156C2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2763639"/>
                <a:ext cx="1031657" cy="130300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4592" tIns="128708" rIns="54592" bIns="128708" numCol="1" spcCol="1270" anchor="ctr" anchorCtr="0">
                <a:noAutofit/>
              </a:bodyPr>
              <a:lstStyle/>
              <a:p>
                <a:pPr marL="0" lvl="0" indent="0"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400" kern="1200" dirty="0"/>
                  <a:t>OTHERS</a:t>
                </a:r>
              </a:p>
            </p:txBody>
          </p:sp>
        </p:grpSp>
      </p:grp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D3D22025-D9A1-EB76-2CC4-7B6DF3F815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233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326"/>
    </mc:Choice>
    <mc:Fallback>
      <p:transition spd="slow" advTm="106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09646535-AEF6-4883-A4F9-EEC1F8B43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B2DFC047-7436-47C0-9459-E76E2E19E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6A6D08-9679-64C5-FFAD-A021E530F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000" y="619200"/>
            <a:ext cx="4991961" cy="1477328"/>
          </a:xfrm>
        </p:spPr>
        <p:txBody>
          <a:bodyPr vert="horz" wrap="square" lIns="0" tIns="0" rIns="0" bIns="0" rtlCol="0" anchor="ctr" anchorCtr="0">
            <a:normAutofit/>
          </a:bodyPr>
          <a:lstStyle/>
          <a:p>
            <a:pPr algn="l"/>
            <a:r>
              <a:rPr lang="en-US" sz="3200" dirty="0"/>
              <a:t>RETURN TO WORK </a:t>
            </a:r>
            <a:br>
              <a:rPr lang="en-US" sz="3200" dirty="0"/>
            </a:br>
            <a:r>
              <a:rPr lang="en-US" sz="3200" dirty="0"/>
              <a:t>KEY ELEMENTS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E4F5319-D67A-C4AF-D47C-42D069004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0000" y="2541600"/>
            <a:ext cx="4991962" cy="3216273"/>
          </a:xfrm>
        </p:spPr>
        <p:txBody>
          <a:bodyPr vert="horz" lIns="0" tIns="0" rIns="0" bIns="0" numCol="1" rtlCol="0">
            <a:normAutofit/>
          </a:bodyPr>
          <a:lstStyle/>
          <a:p>
            <a:pPr algn="l">
              <a:lnSpc>
                <a:spcPct val="110000"/>
              </a:lnSpc>
            </a:pPr>
            <a:r>
              <a:rPr lang="en-US" sz="2000" b="1" dirty="0"/>
              <a:t>1.Assessment and Planning </a:t>
            </a:r>
          </a:p>
          <a:p>
            <a:pPr marL="457200" indent="-228600" algn="l">
              <a:lnSpc>
                <a:spcPct val="110000"/>
              </a:lnSpc>
              <a:buFont typeface="The Hand Extrablack" panose="03070A02030502020204" pitchFamily="66" charset="0"/>
              <a:buChar char="•"/>
            </a:pPr>
            <a:r>
              <a:rPr lang="en-US" sz="1400" dirty="0"/>
              <a:t>Conduct an Initial Assessment of Workers condition</a:t>
            </a:r>
          </a:p>
          <a:p>
            <a:pPr marL="457200" indent="-228600" algn="l">
              <a:lnSpc>
                <a:spcPct val="110000"/>
              </a:lnSpc>
              <a:buFont typeface="The Hand Extrablack" panose="03070A02030502020204" pitchFamily="66" charset="0"/>
              <a:buChar char="•"/>
            </a:pPr>
            <a:r>
              <a:rPr lang="en-US" sz="1400" dirty="0"/>
              <a:t>Develop an Individualised Return to Work Plan in Consultation with Medical Professionals</a:t>
            </a:r>
          </a:p>
          <a:p>
            <a:pPr algn="l">
              <a:lnSpc>
                <a:spcPct val="110000"/>
              </a:lnSpc>
            </a:pPr>
            <a:r>
              <a:rPr lang="en-US" sz="2000" b="1" dirty="0"/>
              <a:t>2. Communication and Support</a:t>
            </a:r>
          </a:p>
          <a:p>
            <a:pPr marL="457200" indent="-228600" algn="l">
              <a:lnSpc>
                <a:spcPct val="110000"/>
              </a:lnSpc>
              <a:buFont typeface="The Hand Extrablack" panose="03070A02030502020204" pitchFamily="66" charset="0"/>
              <a:buChar char="•"/>
            </a:pPr>
            <a:r>
              <a:rPr lang="en-US" sz="1400" dirty="0"/>
              <a:t>Maintain Regular Communication with Injured Worker</a:t>
            </a:r>
          </a:p>
          <a:p>
            <a:pPr marL="457200" indent="-228600" algn="l">
              <a:lnSpc>
                <a:spcPct val="110000"/>
              </a:lnSpc>
              <a:buFont typeface="The Hand Extrablack" panose="03070A02030502020204" pitchFamily="66" charset="0"/>
              <a:buChar char="•"/>
            </a:pPr>
            <a:r>
              <a:rPr lang="en-US" sz="1400" dirty="0"/>
              <a:t>Provide Support &amp; Resources for a smooth transition back to work</a:t>
            </a:r>
          </a:p>
        </p:txBody>
      </p:sp>
      <p:pic>
        <p:nvPicPr>
          <p:cNvPr id="1026" name="Picture 2" descr="Worker Handshake Images - Free Download ...">
            <a:extLst>
              <a:ext uri="{FF2B5EF4-FFF2-40B4-BE49-F238E27FC236}">
                <a16:creationId xmlns:a16="http://schemas.microsoft.com/office/drawing/2014/main" id="{5ECCC244-B4B5-3FED-E019-9867B816E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3"/>
          <a:stretch/>
        </p:blipFill>
        <p:spPr bwMode="auto">
          <a:xfrm>
            <a:off x="7127398" y="2"/>
            <a:ext cx="5064604" cy="3249613"/>
          </a:xfrm>
          <a:custGeom>
            <a:avLst/>
            <a:gdLst/>
            <a:ahLst/>
            <a:cxnLst/>
            <a:rect l="l" t="t" r="r" b="b"/>
            <a:pathLst>
              <a:path w="5064604" h="3249613">
                <a:moveTo>
                  <a:pt x="0" y="0"/>
                </a:moveTo>
                <a:lnTo>
                  <a:pt x="5064604" y="0"/>
                </a:lnTo>
                <a:lnTo>
                  <a:pt x="5064604" y="3249613"/>
                </a:lnTo>
                <a:lnTo>
                  <a:pt x="794775" y="3249613"/>
                </a:lnTo>
                <a:lnTo>
                  <a:pt x="801008" y="3061920"/>
                </a:lnTo>
                <a:cubicBezTo>
                  <a:pt x="801008" y="1948934"/>
                  <a:pt x="592246" y="1021445"/>
                  <a:pt x="174722" y="27945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273CE61-398F-1D80-E363-AE095593459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047" r="-2" b="37626"/>
          <a:stretch/>
        </p:blipFill>
        <p:spPr>
          <a:xfrm>
            <a:off x="5549901" y="3249615"/>
            <a:ext cx="6642100" cy="3608387"/>
          </a:xfrm>
          <a:custGeom>
            <a:avLst/>
            <a:gdLst/>
            <a:ahLst/>
            <a:cxnLst/>
            <a:rect l="l" t="t" r="r" b="b"/>
            <a:pathLst>
              <a:path w="6642100" h="3608387">
                <a:moveTo>
                  <a:pt x="2372273" y="0"/>
                </a:moveTo>
                <a:lnTo>
                  <a:pt x="6642100" y="0"/>
                </a:lnTo>
                <a:lnTo>
                  <a:pt x="6642100" y="3608387"/>
                </a:lnTo>
                <a:lnTo>
                  <a:pt x="0" y="3608387"/>
                </a:lnTo>
                <a:lnTo>
                  <a:pt x="3" y="3608385"/>
                </a:lnTo>
                <a:lnTo>
                  <a:pt x="979164" y="3608385"/>
                </a:lnTo>
                <a:lnTo>
                  <a:pt x="1058121" y="3527823"/>
                </a:lnTo>
                <a:cubicBezTo>
                  <a:pt x="1270788" y="3294650"/>
                  <a:pt x="1469609" y="3026340"/>
                  <a:pt x="1651388" y="2719701"/>
                </a:cubicBezTo>
                <a:cubicBezTo>
                  <a:pt x="1893760" y="2265421"/>
                  <a:pt x="2045243" y="1780855"/>
                  <a:pt x="2196726" y="1266004"/>
                </a:cubicBezTo>
                <a:cubicBezTo>
                  <a:pt x="2287616" y="857152"/>
                  <a:pt x="2344422" y="499407"/>
                  <a:pt x="2367144" y="154437"/>
                </a:cubicBezTo>
                <a:close/>
              </a:path>
            </a:pathLst>
          </a:cu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17F673E2-98E9-7EB5-F437-58E45A869C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9069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34"/>
    </mc:Choice>
    <mc:Fallback>
      <p:transition spd="slow" advTm="52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8" name="Rectangle 2077">
            <a:extLst>
              <a:ext uri="{FF2B5EF4-FFF2-40B4-BE49-F238E27FC236}">
                <a16:creationId xmlns:a16="http://schemas.microsoft.com/office/drawing/2014/main" id="{5ED9E2D9-EE69-4775-8CE5-9EAC35AD2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9" name="Rectangle 2078">
            <a:extLst>
              <a:ext uri="{FF2B5EF4-FFF2-40B4-BE49-F238E27FC236}">
                <a16:creationId xmlns:a16="http://schemas.microsoft.com/office/drawing/2014/main" id="{3D75B673-1FA7-415E-8B2E-7A0550C8B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654E13-7FE9-313E-9CBB-E6EE1B633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0" y="619200"/>
            <a:ext cx="4991961" cy="1477328"/>
          </a:xfrm>
        </p:spPr>
        <p:txBody>
          <a:bodyPr wrap="square" anchor="ctr">
            <a:normAutofit/>
          </a:bodyPr>
          <a:lstStyle/>
          <a:p>
            <a:r>
              <a:rPr lang="en-AU" dirty="0"/>
              <a:t>Injury Management </a:t>
            </a:r>
            <a:br>
              <a:rPr lang="en-AU" dirty="0"/>
            </a:br>
            <a:r>
              <a:rPr lang="en-AU" dirty="0"/>
              <a:t>Key Elements</a:t>
            </a:r>
          </a:p>
        </p:txBody>
      </p:sp>
      <p:pic>
        <p:nvPicPr>
          <p:cNvPr id="2052" name="Picture 4" descr="Understanding Psychosocial Safety in Farming – Aussie Helpers">
            <a:extLst>
              <a:ext uri="{FF2B5EF4-FFF2-40B4-BE49-F238E27FC236}">
                <a16:creationId xmlns:a16="http://schemas.microsoft.com/office/drawing/2014/main" id="{331CCB48-411E-1056-A511-025D39AD4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7" r="36621"/>
          <a:stretch/>
        </p:blipFill>
        <p:spPr bwMode="auto">
          <a:xfrm>
            <a:off x="20" y="10"/>
            <a:ext cx="5903704" cy="6857990"/>
          </a:xfrm>
          <a:custGeom>
            <a:avLst/>
            <a:gdLst/>
            <a:ahLst/>
            <a:cxnLst/>
            <a:rect l="l" t="t" r="r" b="b"/>
            <a:pathLst>
              <a:path w="5903724" h="6858000">
                <a:moveTo>
                  <a:pt x="0" y="0"/>
                </a:moveTo>
                <a:lnTo>
                  <a:pt x="5886178" y="0"/>
                </a:lnTo>
                <a:lnTo>
                  <a:pt x="5890522" y="42009"/>
                </a:lnTo>
                <a:cubicBezTo>
                  <a:pt x="5948302" y="788432"/>
                  <a:pt x="5795211" y="5194623"/>
                  <a:pt x="5836720" y="6279216"/>
                </a:cubicBezTo>
                <a:cubicBezTo>
                  <a:pt x="5842686" y="6384211"/>
                  <a:pt x="5845802" y="6526851"/>
                  <a:pt x="5846540" y="6699667"/>
                </a:cubicBezTo>
                <a:lnTo>
                  <a:pt x="5846508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E3F0A-1959-ABEA-06F6-D5984571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0" y="2541600"/>
            <a:ext cx="4991962" cy="321627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Aft>
                <a:spcPts val="1320"/>
              </a:spcAft>
              <a:buNone/>
            </a:pPr>
            <a:r>
              <a:rPr lang="en-AU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Early Intervention</a:t>
            </a:r>
            <a:endParaRPr lang="en-AU" b="1" dirty="0"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AU" sz="1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Early Intervention – By Identifying Key Hazards/ Risks on site and Implementing Controls using the Hierarchy of control to protect workers health and Safety</a:t>
            </a:r>
            <a:endParaRPr lang="en-AU" sz="1300" dirty="0"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AU" sz="1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focus on recovery at and return to work – Ensuring Injured workers have the full Support and care needed to return to full duties at work</a:t>
            </a:r>
            <a:endParaRPr lang="en-AU" sz="1300" dirty="0"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AU" b="1" dirty="0"/>
              <a:t>2. Ongoing Monitoring &amp; Review</a:t>
            </a:r>
          </a:p>
          <a:p>
            <a:pPr>
              <a:lnSpc>
                <a:spcPct val="110000"/>
              </a:lnSpc>
            </a:pPr>
            <a:r>
              <a:rPr lang="en-AU" sz="1300" dirty="0"/>
              <a:t>Regularly Review the injured Workers Progress</a:t>
            </a:r>
          </a:p>
          <a:p>
            <a:pPr>
              <a:lnSpc>
                <a:spcPct val="110000"/>
              </a:lnSpc>
            </a:pPr>
            <a:r>
              <a:rPr lang="en-AU" sz="1300" dirty="0"/>
              <a:t>Adjust the return-to-work plan as needed based on medical advice and worker feedback - Open line of Communication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DD675FFA-0478-15CD-035A-2AF949F00A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359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11"/>
    </mc:Choice>
    <mc:Fallback>
      <p:transition spd="slow" advTm="51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983CF-303E-A0CE-0EB5-933633B0A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HAZARD/INJURY/INCIDENT REPORTING KEY ELEMENTS</a:t>
            </a:r>
            <a:br>
              <a:rPr lang="en-AU" dirty="0"/>
            </a:br>
            <a:br>
              <a:rPr lang="en-AU" dirty="0"/>
            </a:b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2BC6D-590B-6C25-CED2-9FE134A12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513114"/>
            <a:ext cx="10728325" cy="425586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sz="2400" b="1" dirty="0"/>
              <a:t>The following Key Elements helps ensure that hazards &amp; Injuries are properly reported, addressed and prevented in the future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Description of the Incident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Identification of the Individual/s Involved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Hazard Identification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Root Cause Analysis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Immediate Action taken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Corrective and preventive Actions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Reporting and Documentation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Follow up Actions</a:t>
            </a:r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Signatures and approvals</a:t>
            </a:r>
          </a:p>
        </p:txBody>
      </p:sp>
      <p:pic>
        <p:nvPicPr>
          <p:cNvPr id="8" name="Picture 7" descr="A white and black megaphone with yellow background&#10;&#10;Description automatically generated">
            <a:extLst>
              <a:ext uri="{FF2B5EF4-FFF2-40B4-BE49-F238E27FC236}">
                <a16:creationId xmlns:a16="http://schemas.microsoft.com/office/drawing/2014/main" id="{84378C97-5E9C-40D3-F123-99063D399E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340929" y="3274368"/>
            <a:ext cx="5715000" cy="33528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5F741AF-76BE-16A9-C53A-1FF7978546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538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50"/>
    </mc:Choice>
    <mc:Fallback>
      <p:transition spd="slow" advTm="40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5D1035C-3BF0-4FE0-B3A3-1062F8600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AF8F84-EB8C-C902-075A-CD05C64C5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457" y="609601"/>
            <a:ext cx="7389857" cy="1477328"/>
          </a:xfrm>
        </p:spPr>
        <p:txBody>
          <a:bodyPr wrap="square" anchor="ctr">
            <a:normAutofit/>
          </a:bodyPr>
          <a:lstStyle/>
          <a:p>
            <a:r>
              <a:rPr lang="en-US" sz="2800" dirty="0"/>
              <a:t>RECORD KEEPING KEY ELEMENTS</a:t>
            </a:r>
            <a:br>
              <a:rPr lang="en-US" sz="2800" dirty="0"/>
            </a:br>
            <a:endParaRPr lang="en-AU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BA5E7-F042-CD72-68FB-29AA43957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8" y="1752601"/>
            <a:ext cx="6355715" cy="403793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AU" sz="1600" dirty="0"/>
              <a:t>Workplace Record Keeping is Essential for Compliance, Efficiency and Effective Management </a:t>
            </a:r>
          </a:p>
          <a:p>
            <a:pPr marL="0" indent="0">
              <a:lnSpc>
                <a:spcPct val="110000"/>
              </a:lnSpc>
              <a:buNone/>
            </a:pPr>
            <a:endParaRPr lang="en-AU" sz="1600" dirty="0"/>
          </a:p>
          <a:p>
            <a:pPr marL="0" indent="0">
              <a:lnSpc>
                <a:spcPct val="110000"/>
              </a:lnSpc>
              <a:buNone/>
            </a:pPr>
            <a:r>
              <a:rPr lang="en-AU" sz="1600" dirty="0"/>
              <a:t>Proper Workplace Record keeping not only ensures compliance but also supports effective decision making and protects the organisation in case of disputes or audits</a:t>
            </a:r>
          </a:p>
          <a:p>
            <a:pPr marL="0" indent="0">
              <a:lnSpc>
                <a:spcPct val="110000"/>
              </a:lnSpc>
              <a:buNone/>
            </a:pPr>
            <a:endParaRPr lang="en-AU" sz="16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600" dirty="0"/>
              <a:t>These documents are required to be filed for 30 years in safe storage accessible only to </a:t>
            </a:r>
            <a:r>
              <a:rPr lang="en-US" sz="1600" dirty="0" err="1"/>
              <a:t>authorised</a:t>
            </a:r>
            <a:r>
              <a:rPr lang="en-US" sz="1600" dirty="0"/>
              <a:t> personnel in accordance with the Privacy Amendment (Enhancing Privacy Protection) Act 2012 (</a:t>
            </a:r>
            <a:r>
              <a:rPr lang="en-US" sz="1600" dirty="0" err="1"/>
              <a:t>Cth</a:t>
            </a:r>
            <a:r>
              <a:rPr lang="en-US" sz="1600" dirty="0"/>
              <a:t>)</a:t>
            </a:r>
            <a:endParaRPr lang="en-AU" sz="1600" dirty="0"/>
          </a:p>
        </p:txBody>
      </p:sp>
      <p:pic>
        <p:nvPicPr>
          <p:cNvPr id="5" name="Picture 4" descr="Close-up of several files&#10;&#10;Description automatically generated">
            <a:extLst>
              <a:ext uri="{FF2B5EF4-FFF2-40B4-BE49-F238E27FC236}">
                <a16:creationId xmlns:a16="http://schemas.microsoft.com/office/drawing/2014/main" id="{D61F3816-D411-F40E-73B2-063932A468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9370" r="35306" b="2"/>
          <a:stretch/>
        </p:blipFill>
        <p:spPr>
          <a:xfrm>
            <a:off x="6008915" y="10"/>
            <a:ext cx="6183088" cy="6857990"/>
          </a:xfrm>
          <a:custGeom>
            <a:avLst/>
            <a:gdLst/>
            <a:ahLst/>
            <a:cxnLst/>
            <a:rect l="l" t="t" r="r" b="b"/>
            <a:pathLst>
              <a:path w="5662937" h="6858000">
                <a:moveTo>
                  <a:pt x="598332" y="0"/>
                </a:moveTo>
                <a:lnTo>
                  <a:pt x="5662937" y="0"/>
                </a:lnTo>
                <a:lnTo>
                  <a:pt x="5662937" y="6858000"/>
                </a:lnTo>
                <a:lnTo>
                  <a:pt x="0" y="6858000"/>
                </a:lnTo>
                <a:lnTo>
                  <a:pt x="78957" y="6777438"/>
                </a:lnTo>
                <a:cubicBezTo>
                  <a:pt x="291624" y="6544265"/>
                  <a:pt x="490445" y="6275955"/>
                  <a:pt x="672224" y="5969316"/>
                </a:cubicBezTo>
                <a:cubicBezTo>
                  <a:pt x="914596" y="5515036"/>
                  <a:pt x="1066079" y="5030470"/>
                  <a:pt x="1217562" y="4515619"/>
                </a:cubicBezTo>
                <a:cubicBezTo>
                  <a:pt x="1338748" y="3970483"/>
                  <a:pt x="1399341" y="3516203"/>
                  <a:pt x="1399341" y="3061922"/>
                </a:cubicBezTo>
                <a:cubicBezTo>
                  <a:pt x="1399341" y="1948936"/>
                  <a:pt x="1190579" y="1021447"/>
                  <a:pt x="773055" y="279455"/>
                </a:cubicBezTo>
                <a:close/>
              </a:path>
            </a:pathLst>
          </a:cu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DF9FE44-1FF1-B103-ABD6-67923C3CB8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2443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88"/>
    </mc:Choice>
    <mc:Fallback>
      <p:transition spd="slow" advTm="39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09646535-AEF6-4883-A4F9-EEC1F8B43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7FEECB93-933C-477B-BC7D-C2F2F6271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field of corn and a sunset&#10;&#10;Description automatically generated">
            <a:extLst>
              <a:ext uri="{FF2B5EF4-FFF2-40B4-BE49-F238E27FC236}">
                <a16:creationId xmlns:a16="http://schemas.microsoft.com/office/drawing/2014/main" id="{1CC09C06-C8CD-CFDE-C0C5-BAB48DA1B4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4649" r="-1" b="1059"/>
          <a:stretch/>
        </p:blipFill>
        <p:spPr>
          <a:xfrm>
            <a:off x="0" y="95405"/>
            <a:ext cx="12188932" cy="6857990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497BC505-FE0C-4637-A29D-B71DFBBBA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>
                  <a:alpha val="30000"/>
                </a:schemeClr>
              </a:gs>
              <a:gs pos="33000">
                <a:schemeClr val="bg1">
                  <a:alpha val="2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8A6956-A896-7D29-5789-A9B205142511}"/>
              </a:ext>
            </a:extLst>
          </p:cNvPr>
          <p:cNvSpPr/>
          <p:nvPr/>
        </p:nvSpPr>
        <p:spPr>
          <a:xfrm>
            <a:off x="720000" y="1455847"/>
            <a:ext cx="5015638" cy="2068553"/>
          </a:xfrm>
          <a:prstGeom prst="rect">
            <a:avLst/>
          </a:prstGeom>
        </p:spPr>
        <p:txBody>
          <a:bodyPr vert="horz" wrap="square" lIns="0" tIns="0" rIns="0" bIns="0" rtlCol="0" anchor="b" anchorCtr="0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600" b="1" spc="-1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Q&amp;A TIME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2FD01A0-E6FF-41CD-AEBD-279232B90D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65602" y="317452"/>
            <a:ext cx="2088038" cy="719230"/>
            <a:chOff x="4532666" y="505937"/>
            <a:chExt cx="2981730" cy="1027064"/>
          </a:xfrm>
        </p:grpSpPr>
        <p:sp>
          <p:nvSpPr>
            <p:cNvPr id="64" name="Freeform 78">
              <a:extLst>
                <a:ext uri="{FF2B5EF4-FFF2-40B4-BE49-F238E27FC236}">
                  <a16:creationId xmlns:a16="http://schemas.microsoft.com/office/drawing/2014/main" id="{811C6308-5554-4129-8881-A95AF512C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65" name="Freeform 79">
              <a:extLst>
                <a:ext uri="{FF2B5EF4-FFF2-40B4-BE49-F238E27FC236}">
                  <a16:creationId xmlns:a16="http://schemas.microsoft.com/office/drawing/2014/main" id="{C28F3A03-B53B-433E-8DF7-6B13336D0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id="{E990BBBC-E616-4D0E-9917-A6CA72AAE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3C9AA14C-80A4-427C-A911-28CD20C56E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17356" y="5503147"/>
            <a:ext cx="2117174" cy="588806"/>
            <a:chOff x="4549904" y="5078157"/>
            <a:chExt cx="3023338" cy="840818"/>
          </a:xfrm>
        </p:grpSpPr>
        <p:sp>
          <p:nvSpPr>
            <p:cNvPr id="69" name="Freeform 80">
              <a:extLst>
                <a:ext uri="{FF2B5EF4-FFF2-40B4-BE49-F238E27FC236}">
                  <a16:creationId xmlns:a16="http://schemas.microsoft.com/office/drawing/2014/main" id="{EF32CDAF-4619-4949-9516-1E042181E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70" name="Freeform 84">
              <a:extLst>
                <a:ext uri="{FF2B5EF4-FFF2-40B4-BE49-F238E27FC236}">
                  <a16:creationId xmlns:a16="http://schemas.microsoft.com/office/drawing/2014/main" id="{270C485D-6BA8-4BF7-B72C-2B14A43A66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71" name="Freeform 87">
              <a:extLst>
                <a:ext uri="{FF2B5EF4-FFF2-40B4-BE49-F238E27FC236}">
                  <a16:creationId xmlns:a16="http://schemas.microsoft.com/office/drawing/2014/main" id="{79239B91-4327-43B3-AED5-CB9EC1653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CEDF1AB-14FC-89A6-D4B8-93F5533AB3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0312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81"/>
    </mc:Choice>
    <mc:Fallback>
      <p:transition spd="slow" advTm="37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heme/theme1.xml><?xml version="1.0" encoding="utf-8"?>
<a:theme xmlns:a="http://schemas.openxmlformats.org/drawingml/2006/main" name="BlobVTI">
  <a:themeElements>
    <a:clrScheme name="AnalogousFromRegularSeedRightStep">
      <a:dk1>
        <a:srgbClr val="000000"/>
      </a:dk1>
      <a:lt1>
        <a:srgbClr val="FFFFFF"/>
      </a:lt1>
      <a:dk2>
        <a:srgbClr val="3E3423"/>
      </a:dk2>
      <a:lt2>
        <a:srgbClr val="E2E7E8"/>
      </a:lt2>
      <a:accent1>
        <a:srgbClr val="C3684D"/>
      </a:accent1>
      <a:accent2>
        <a:srgbClr val="B1883B"/>
      </a:accent2>
      <a:accent3>
        <a:srgbClr val="A2A942"/>
      </a:accent3>
      <a:accent4>
        <a:srgbClr val="78B13B"/>
      </a:accent4>
      <a:accent5>
        <a:srgbClr val="54B948"/>
      </a:accent5>
      <a:accent6>
        <a:srgbClr val="3BB160"/>
      </a:accent6>
      <a:hlink>
        <a:srgbClr val="378DA7"/>
      </a:hlink>
      <a:folHlink>
        <a:srgbClr val="7F7F7F"/>
      </a:folHlink>
    </a:clrScheme>
    <a:fontScheme name="Blob">
      <a:majorFont>
        <a:latin typeface="Sagona Book"/>
        <a:ea typeface=""/>
        <a:cs typeface=""/>
      </a:majorFont>
      <a:minorFont>
        <a:latin typeface="Avenir Next LT Pr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bVTI" id="{06D3AACF-B619-4265-899F-5E2FB3A445D5}" vid="{F5918863-BA1A-4735-81A8-3E7BFBDA847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496</Words>
  <Application>Microsoft Office PowerPoint</Application>
  <PresentationFormat>Widescreen</PresentationFormat>
  <Paragraphs>61</Paragraphs>
  <Slides>7</Slides>
  <Notes>4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Aptos</vt:lpstr>
      <vt:lpstr>Arial</vt:lpstr>
      <vt:lpstr>Arial Narrow</vt:lpstr>
      <vt:lpstr>Avenir Next LT Pro</vt:lpstr>
      <vt:lpstr>Sagona Book</vt:lpstr>
      <vt:lpstr>Symbol</vt:lpstr>
      <vt:lpstr>The Hand Extrablack</vt:lpstr>
      <vt:lpstr>BlobVTI</vt:lpstr>
      <vt:lpstr>AUSTRALIAN CENTRE FOR AGRICULTURE WHSMS PLAN</vt:lpstr>
      <vt:lpstr>work health and safety management system  ROLES , RIGHTS AND RESPONSIBLITIES       </vt:lpstr>
      <vt:lpstr>RETURN TO WORK  KEY ELEMENTS </vt:lpstr>
      <vt:lpstr>Injury Management  Key Elements</vt:lpstr>
      <vt:lpstr>HAZARD/INJURY/INCIDENT REPORTING KEY ELEMENTS  </vt:lpstr>
      <vt:lpstr>RECORD KEEPING KEY ELEMENTS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mick franz</dc:creator>
  <cp:lastModifiedBy>mick franz</cp:lastModifiedBy>
  <cp:revision>1</cp:revision>
  <dcterms:created xsi:type="dcterms:W3CDTF">2024-07-28T11:11:14Z</dcterms:created>
  <dcterms:modified xsi:type="dcterms:W3CDTF">2024-08-08T11:07:42Z</dcterms:modified>
</cp:coreProperties>
</file>