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1" r:id="rId6"/>
    <p:sldId id="262" r:id="rId7"/>
    <p:sldId id="259" r:id="rId8"/>
    <p:sldId id="264" r:id="rId9"/>
    <p:sldId id="265"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28A730-8BB1-4B69-BFC2-ACA004838086}" v="323" dt="2024-06-30T01:00:16.0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k franz" userId="a3bdcf7ccfb55cb9" providerId="LiveId" clId="{0028A730-8BB1-4B69-BFC2-ACA004838086}"/>
    <pc:docChg chg="undo custSel modSld">
      <pc:chgData name="mick franz" userId="a3bdcf7ccfb55cb9" providerId="LiveId" clId="{0028A730-8BB1-4B69-BFC2-ACA004838086}" dt="2024-06-30T12:02:06.263" v="702" actId="33524"/>
      <pc:docMkLst>
        <pc:docMk/>
      </pc:docMkLst>
      <pc:sldChg chg="addSp delSp modSp mod setBg">
        <pc:chgData name="mick franz" userId="a3bdcf7ccfb55cb9" providerId="LiveId" clId="{0028A730-8BB1-4B69-BFC2-ACA004838086}" dt="2024-06-30T10:58:57.203" v="519"/>
        <pc:sldMkLst>
          <pc:docMk/>
          <pc:sldMk cId="2835880117" sldId="256"/>
        </pc:sldMkLst>
        <pc:spChg chg="mod">
          <ac:chgData name="mick franz" userId="a3bdcf7ccfb55cb9" providerId="LiveId" clId="{0028A730-8BB1-4B69-BFC2-ACA004838086}" dt="2024-06-30T10:40:41.964" v="497" actId="1076"/>
          <ac:spMkLst>
            <pc:docMk/>
            <pc:sldMk cId="2835880117" sldId="256"/>
            <ac:spMk id="2" creationId="{B58F9E91-C78D-0515-C795-BCC62EE340E6}"/>
          </ac:spMkLst>
        </pc:spChg>
        <pc:spChg chg="add del mod">
          <ac:chgData name="mick franz" userId="a3bdcf7ccfb55cb9" providerId="LiveId" clId="{0028A730-8BB1-4B69-BFC2-ACA004838086}" dt="2024-06-30T10:40:47.785" v="499" actId="27636"/>
          <ac:spMkLst>
            <pc:docMk/>
            <pc:sldMk cId="2835880117" sldId="256"/>
            <ac:spMk id="3" creationId="{6F3B0402-3313-8A1D-E5E0-006233DC43D8}"/>
          </ac:spMkLst>
        </pc:spChg>
        <pc:spChg chg="add mod ord">
          <ac:chgData name="mick franz" userId="a3bdcf7ccfb55cb9" providerId="LiveId" clId="{0028A730-8BB1-4B69-BFC2-ACA004838086}" dt="2024-06-30T10:39:56.172" v="470" actId="26606"/>
          <ac:spMkLst>
            <pc:docMk/>
            <pc:sldMk cId="2835880117" sldId="256"/>
            <ac:spMk id="4" creationId="{4E222908-CA17-6449-CB84-6F4037B1C9C0}"/>
          </ac:spMkLst>
        </pc:spChg>
        <pc:spChg chg="add del mod">
          <ac:chgData name="mick franz" userId="a3bdcf7ccfb55cb9" providerId="LiveId" clId="{0028A730-8BB1-4B69-BFC2-ACA004838086}" dt="2024-06-30T10:40:26.907" v="493" actId="21"/>
          <ac:spMkLst>
            <pc:docMk/>
            <pc:sldMk cId="2835880117" sldId="256"/>
            <ac:spMk id="7" creationId="{280703B0-DE33-10DB-A7E5-7A8184D629A2}"/>
          </ac:spMkLst>
        </pc:spChg>
        <pc:spChg chg="del">
          <ac:chgData name="mick franz" userId="a3bdcf7ccfb55cb9" providerId="LiveId" clId="{0028A730-8BB1-4B69-BFC2-ACA004838086}" dt="2024-06-30T10:39:56.172" v="470" actId="26606"/>
          <ac:spMkLst>
            <pc:docMk/>
            <pc:sldMk cId="2835880117" sldId="256"/>
            <ac:spMk id="47" creationId="{C7D023E4-8DE1-436E-9847-ED6A4B4B04FD}"/>
          </ac:spMkLst>
        </pc:spChg>
        <pc:spChg chg="del">
          <ac:chgData name="mick franz" userId="a3bdcf7ccfb55cb9" providerId="LiveId" clId="{0028A730-8BB1-4B69-BFC2-ACA004838086}" dt="2024-06-30T10:39:56.172" v="470" actId="26606"/>
          <ac:spMkLst>
            <pc:docMk/>
            <pc:sldMk cId="2835880117" sldId="256"/>
            <ac:spMk id="49" creationId="{8B2B1708-8CE4-4A20-94F5-55118AE2CBD7}"/>
          </ac:spMkLst>
        </pc:spChg>
        <pc:spChg chg="add">
          <ac:chgData name="mick franz" userId="a3bdcf7ccfb55cb9" providerId="LiveId" clId="{0028A730-8BB1-4B69-BFC2-ACA004838086}" dt="2024-06-30T10:39:56.172" v="470" actId="26606"/>
          <ac:spMkLst>
            <pc:docMk/>
            <pc:sldMk cId="2835880117" sldId="256"/>
            <ac:spMk id="67" creationId="{06DA9DF9-31F7-4056-B42E-878CC92417B8}"/>
          </ac:spMkLst>
        </pc:spChg>
        <pc:grpChg chg="del">
          <ac:chgData name="mick franz" userId="a3bdcf7ccfb55cb9" providerId="LiveId" clId="{0028A730-8BB1-4B69-BFC2-ACA004838086}" dt="2024-06-30T10:39:56.172" v="470" actId="26606"/>
          <ac:grpSpMkLst>
            <pc:docMk/>
            <pc:sldMk cId="2835880117" sldId="256"/>
            <ac:grpSpMk id="51" creationId="{1F9866A9-B167-4D75-8F7F-360025AD6B43}"/>
          </ac:grpSpMkLst>
        </pc:grpChg>
        <pc:grpChg chg="del">
          <ac:chgData name="mick franz" userId="a3bdcf7ccfb55cb9" providerId="LiveId" clId="{0028A730-8BB1-4B69-BFC2-ACA004838086}" dt="2024-06-30T10:39:56.172" v="470" actId="26606"/>
          <ac:grpSpMkLst>
            <pc:docMk/>
            <pc:sldMk cId="2835880117" sldId="256"/>
            <ac:grpSpMk id="55" creationId="{E27AF472-EAE3-4572-AB69-B92BD10DBC6D}"/>
          </ac:grpSpMkLst>
        </pc:grpChg>
        <pc:picChg chg="add mod">
          <ac:chgData name="mick franz" userId="a3bdcf7ccfb55cb9" providerId="LiveId" clId="{0028A730-8BB1-4B69-BFC2-ACA004838086}" dt="2024-06-30T10:39:56.172" v="470" actId="26606"/>
          <ac:picMkLst>
            <pc:docMk/>
            <pc:sldMk cId="2835880117" sldId="256"/>
            <ac:picMk id="5" creationId="{E0B1D15D-675D-E911-3FE7-CFC1BB4535D2}"/>
          </ac:picMkLst>
        </pc:picChg>
        <pc:picChg chg="del">
          <ac:chgData name="mick franz" userId="a3bdcf7ccfb55cb9" providerId="LiveId" clId="{0028A730-8BB1-4B69-BFC2-ACA004838086}" dt="2024-06-30T00:44:09.772" v="48" actId="478"/>
          <ac:picMkLst>
            <pc:docMk/>
            <pc:sldMk cId="2835880117" sldId="256"/>
            <ac:picMk id="7" creationId="{82B6438D-A824-769F-FDB8-2E9121D89298}"/>
          </ac:picMkLst>
        </pc:picChg>
        <pc:picChg chg="add mod">
          <ac:chgData name="mick franz" userId="a3bdcf7ccfb55cb9" providerId="LiveId" clId="{0028A730-8BB1-4B69-BFC2-ACA004838086}" dt="2024-06-30T10:58:57.203" v="519"/>
          <ac:picMkLst>
            <pc:docMk/>
            <pc:sldMk cId="2835880117" sldId="256"/>
            <ac:picMk id="10" creationId="{FECAE1DE-A55F-17EE-EDF4-120B476F836F}"/>
          </ac:picMkLst>
        </pc:picChg>
      </pc:sldChg>
      <pc:sldChg chg="addSp delSp modSp mod modTransition modAnim">
        <pc:chgData name="mick franz" userId="a3bdcf7ccfb55cb9" providerId="LiveId" clId="{0028A730-8BB1-4B69-BFC2-ACA004838086}" dt="2024-06-30T11:02:10.708" v="526"/>
        <pc:sldMkLst>
          <pc:docMk/>
          <pc:sldMk cId="1658189436" sldId="257"/>
        </pc:sldMkLst>
        <pc:picChg chg="add mod">
          <ac:chgData name="mick franz" userId="a3bdcf7ccfb55cb9" providerId="LiveId" clId="{0028A730-8BB1-4B69-BFC2-ACA004838086}" dt="2024-06-30T10:41:36.182" v="504" actId="1076"/>
          <ac:picMkLst>
            <pc:docMk/>
            <pc:sldMk cId="1658189436" sldId="257"/>
            <ac:picMk id="2" creationId="{8EF7E59B-847C-ED16-FB8E-753C241E202A}"/>
          </ac:picMkLst>
        </pc:picChg>
        <pc:picChg chg="add del mod">
          <ac:chgData name="mick franz" userId="a3bdcf7ccfb55cb9" providerId="LiveId" clId="{0028A730-8BB1-4B69-BFC2-ACA004838086}" dt="2024-06-30T11:00:22.602" v="522"/>
          <ac:picMkLst>
            <pc:docMk/>
            <pc:sldMk cId="1658189436" sldId="257"/>
            <ac:picMk id="5" creationId="{95B9F7A1-3AA8-1B21-20DD-52FCAB5E40DB}"/>
          </ac:picMkLst>
        </pc:picChg>
        <pc:picChg chg="add del mod ord">
          <ac:chgData name="mick franz" userId="a3bdcf7ccfb55cb9" providerId="LiveId" clId="{0028A730-8BB1-4B69-BFC2-ACA004838086}" dt="2024-06-30T11:00:53.400" v="523"/>
          <ac:picMkLst>
            <pc:docMk/>
            <pc:sldMk cId="1658189436" sldId="257"/>
            <ac:picMk id="11" creationId="{A1C727C5-5793-723F-D586-C5E758DCF4A8}"/>
          </ac:picMkLst>
        </pc:picChg>
        <pc:picChg chg="add del mod">
          <ac:chgData name="mick franz" userId="a3bdcf7ccfb55cb9" providerId="LiveId" clId="{0028A730-8BB1-4B69-BFC2-ACA004838086}" dt="2024-06-30T11:00:55.517" v="525"/>
          <ac:picMkLst>
            <pc:docMk/>
            <pc:sldMk cId="1658189436" sldId="257"/>
            <ac:picMk id="12" creationId="{70A7DAC3-419B-A9FC-1D43-4CAB18C161EF}"/>
          </ac:picMkLst>
        </pc:picChg>
        <pc:picChg chg="add del mod ord">
          <ac:chgData name="mick franz" userId="a3bdcf7ccfb55cb9" providerId="LiveId" clId="{0028A730-8BB1-4B69-BFC2-ACA004838086}" dt="2024-06-30T11:02:10.708" v="526"/>
          <ac:picMkLst>
            <pc:docMk/>
            <pc:sldMk cId="1658189436" sldId="257"/>
            <ac:picMk id="15" creationId="{85966D04-5458-BE49-66FF-686D18D92D8B}"/>
          </ac:picMkLst>
        </pc:picChg>
        <pc:picChg chg="add mod">
          <ac:chgData name="mick franz" userId="a3bdcf7ccfb55cb9" providerId="LiveId" clId="{0028A730-8BB1-4B69-BFC2-ACA004838086}" dt="2024-06-30T11:02:10.708" v="526"/>
          <ac:picMkLst>
            <pc:docMk/>
            <pc:sldMk cId="1658189436" sldId="257"/>
            <ac:picMk id="16" creationId="{943B9A46-C4C7-D85F-B99B-E44B571B8604}"/>
          </ac:picMkLst>
        </pc:picChg>
      </pc:sldChg>
      <pc:sldChg chg="addSp delSp modSp mod modTransition modAnim">
        <pc:chgData name="mick franz" userId="a3bdcf7ccfb55cb9" providerId="LiveId" clId="{0028A730-8BB1-4B69-BFC2-ACA004838086}" dt="2024-06-30T12:02:06.263" v="702" actId="33524"/>
        <pc:sldMkLst>
          <pc:docMk/>
          <pc:sldMk cId="3412662414" sldId="258"/>
        </pc:sldMkLst>
        <pc:spChg chg="mod">
          <ac:chgData name="mick franz" userId="a3bdcf7ccfb55cb9" providerId="LiveId" clId="{0028A730-8BB1-4B69-BFC2-ACA004838086}" dt="2024-06-30T12:02:06.263" v="702" actId="33524"/>
          <ac:spMkLst>
            <pc:docMk/>
            <pc:sldMk cId="3412662414" sldId="258"/>
            <ac:spMk id="6" creationId="{F07EB497-2299-1191-AEE3-55263BF68B25}"/>
          </ac:spMkLst>
        </pc:spChg>
        <pc:picChg chg="add del mod">
          <ac:chgData name="mick franz" userId="a3bdcf7ccfb55cb9" providerId="LiveId" clId="{0028A730-8BB1-4B69-BFC2-ACA004838086}" dt="2024-06-30T11:03:42.674" v="556"/>
          <ac:picMkLst>
            <pc:docMk/>
            <pc:sldMk cId="3412662414" sldId="258"/>
            <ac:picMk id="4" creationId="{B2125F7D-62AA-7464-F5F6-BCF1B40D5D41}"/>
          </ac:picMkLst>
        </pc:picChg>
        <pc:picChg chg="add del mod ord">
          <ac:chgData name="mick franz" userId="a3bdcf7ccfb55cb9" providerId="LiveId" clId="{0028A730-8BB1-4B69-BFC2-ACA004838086}" dt="2024-06-30T11:04:00.043" v="557"/>
          <ac:picMkLst>
            <pc:docMk/>
            <pc:sldMk cId="3412662414" sldId="258"/>
            <ac:picMk id="9" creationId="{BF4645C3-4CF3-6864-9B85-FD16F00FC3A8}"/>
          </ac:picMkLst>
        </pc:picChg>
        <pc:picChg chg="add del mod">
          <ac:chgData name="mick franz" userId="a3bdcf7ccfb55cb9" providerId="LiveId" clId="{0028A730-8BB1-4B69-BFC2-ACA004838086}" dt="2024-06-30T11:04:01.203" v="559"/>
          <ac:picMkLst>
            <pc:docMk/>
            <pc:sldMk cId="3412662414" sldId="258"/>
            <ac:picMk id="11" creationId="{F23D5DD6-BDBA-E754-50FC-9AD2CCBA553B}"/>
          </ac:picMkLst>
        </pc:picChg>
        <pc:picChg chg="add del mod ord">
          <ac:chgData name="mick franz" userId="a3bdcf7ccfb55cb9" providerId="LiveId" clId="{0028A730-8BB1-4B69-BFC2-ACA004838086}" dt="2024-06-30T11:05:22.837" v="560"/>
          <ac:picMkLst>
            <pc:docMk/>
            <pc:sldMk cId="3412662414" sldId="258"/>
            <ac:picMk id="16" creationId="{8F5FC03A-2793-44CA-D2D9-811E929C5058}"/>
          </ac:picMkLst>
        </pc:picChg>
        <pc:picChg chg="add del mod">
          <ac:chgData name="mick franz" userId="a3bdcf7ccfb55cb9" providerId="LiveId" clId="{0028A730-8BB1-4B69-BFC2-ACA004838086}" dt="2024-06-30T11:05:24.439" v="562"/>
          <ac:picMkLst>
            <pc:docMk/>
            <pc:sldMk cId="3412662414" sldId="258"/>
            <ac:picMk id="17" creationId="{AE1D3626-0370-5A73-EDC7-E83CDE5EDCD3}"/>
          </ac:picMkLst>
        </pc:picChg>
        <pc:picChg chg="add del mod ord">
          <ac:chgData name="mick franz" userId="a3bdcf7ccfb55cb9" providerId="LiveId" clId="{0028A730-8BB1-4B69-BFC2-ACA004838086}" dt="2024-06-30T11:07:16.823" v="563"/>
          <ac:picMkLst>
            <pc:docMk/>
            <pc:sldMk cId="3412662414" sldId="258"/>
            <ac:picMk id="20" creationId="{46B3C67D-142C-7759-727E-179BC0CBE3CF}"/>
          </ac:picMkLst>
        </pc:picChg>
        <pc:picChg chg="add mod">
          <ac:chgData name="mick franz" userId="a3bdcf7ccfb55cb9" providerId="LiveId" clId="{0028A730-8BB1-4B69-BFC2-ACA004838086}" dt="2024-06-30T11:07:16.823" v="563"/>
          <ac:picMkLst>
            <pc:docMk/>
            <pc:sldMk cId="3412662414" sldId="258"/>
            <ac:picMk id="21" creationId="{8D1105E0-CB05-E6DC-A4E6-2EFF3DE60C2B}"/>
          </ac:picMkLst>
        </pc:picChg>
      </pc:sldChg>
      <pc:sldChg chg="addSp delSp modSp mod modTransition modAnim">
        <pc:chgData name="mick franz" userId="a3bdcf7ccfb55cb9" providerId="LiveId" clId="{0028A730-8BB1-4B69-BFC2-ACA004838086}" dt="2024-06-30T12:01:08.727" v="696" actId="2"/>
        <pc:sldMkLst>
          <pc:docMk/>
          <pc:sldMk cId="3250244490" sldId="259"/>
        </pc:sldMkLst>
        <pc:spChg chg="mod">
          <ac:chgData name="mick franz" userId="a3bdcf7ccfb55cb9" providerId="LiveId" clId="{0028A730-8BB1-4B69-BFC2-ACA004838086}" dt="2024-06-30T00:56:02.345" v="287" actId="1076"/>
          <ac:spMkLst>
            <pc:docMk/>
            <pc:sldMk cId="3250244490" sldId="259"/>
            <ac:spMk id="2" creationId="{1116A279-1211-E137-BB7D-BB3B7698F730}"/>
          </ac:spMkLst>
        </pc:spChg>
        <pc:spChg chg="mod">
          <ac:chgData name="mick franz" userId="a3bdcf7ccfb55cb9" providerId="LiveId" clId="{0028A730-8BB1-4B69-BFC2-ACA004838086}" dt="2024-06-30T12:00:54.119" v="695" actId="313"/>
          <ac:spMkLst>
            <pc:docMk/>
            <pc:sldMk cId="3250244490" sldId="259"/>
            <ac:spMk id="3" creationId="{7B294E70-11DA-3BD7-D18E-9D16F138667D}"/>
          </ac:spMkLst>
        </pc:spChg>
        <pc:spChg chg="mod">
          <ac:chgData name="mick franz" userId="a3bdcf7ccfb55cb9" providerId="LiveId" clId="{0028A730-8BB1-4B69-BFC2-ACA004838086}" dt="2024-06-30T00:54:18.690" v="216" actId="1076"/>
          <ac:spMkLst>
            <pc:docMk/>
            <pc:sldMk cId="3250244490" sldId="259"/>
            <ac:spMk id="14" creationId="{42B4F6CA-ACDD-27F6-9183-8BBD767FCEAA}"/>
          </ac:spMkLst>
        </pc:spChg>
        <pc:spChg chg="del mod">
          <ac:chgData name="mick franz" userId="a3bdcf7ccfb55cb9" providerId="LiveId" clId="{0028A730-8BB1-4B69-BFC2-ACA004838086}" dt="2024-06-30T00:50:28.788" v="191"/>
          <ac:spMkLst>
            <pc:docMk/>
            <pc:sldMk cId="3250244490" sldId="259"/>
            <ac:spMk id="16" creationId="{762A6CAE-4D2B-C3EF-FDDC-8E68F2483697}"/>
          </ac:spMkLst>
        </pc:spChg>
        <pc:spChg chg="mod">
          <ac:chgData name="mick franz" userId="a3bdcf7ccfb55cb9" providerId="LiveId" clId="{0028A730-8BB1-4B69-BFC2-ACA004838086}" dt="2024-06-30T00:54:36.522" v="223" actId="1076"/>
          <ac:spMkLst>
            <pc:docMk/>
            <pc:sldMk cId="3250244490" sldId="259"/>
            <ac:spMk id="17" creationId="{CC34F342-FDEB-A87B-0BD4-C12F90F8F097}"/>
          </ac:spMkLst>
        </pc:spChg>
        <pc:spChg chg="add mod">
          <ac:chgData name="mick franz" userId="a3bdcf7ccfb55cb9" providerId="LiveId" clId="{0028A730-8BB1-4B69-BFC2-ACA004838086}" dt="2024-06-30T00:55:53.447" v="285" actId="20577"/>
          <ac:spMkLst>
            <pc:docMk/>
            <pc:sldMk cId="3250244490" sldId="259"/>
            <ac:spMk id="19" creationId="{5602BC23-98A2-E584-9263-DE93AF125404}"/>
          </ac:spMkLst>
        </pc:spChg>
        <pc:spChg chg="add mod">
          <ac:chgData name="mick franz" userId="a3bdcf7ccfb55cb9" providerId="LiveId" clId="{0028A730-8BB1-4B69-BFC2-ACA004838086}" dt="2024-06-30T12:01:08.727" v="696" actId="2"/>
          <ac:spMkLst>
            <pc:docMk/>
            <pc:sldMk cId="3250244490" sldId="259"/>
            <ac:spMk id="21" creationId="{DAA74D80-642F-C6BC-C580-CC5A093CD97A}"/>
          </ac:spMkLst>
        </pc:spChg>
        <pc:graphicFrameChg chg="modGraphic">
          <ac:chgData name="mick franz" userId="a3bdcf7ccfb55cb9" providerId="LiveId" clId="{0028A730-8BB1-4B69-BFC2-ACA004838086}" dt="2024-06-30T00:50:26.802" v="189" actId="20577"/>
          <ac:graphicFrameMkLst>
            <pc:docMk/>
            <pc:sldMk cId="3250244490" sldId="259"/>
            <ac:graphicFrameMk id="10" creationId="{62E5334A-1082-D07B-3ADF-3A16CFE6A40C}"/>
          </ac:graphicFrameMkLst>
        </pc:graphicFrameChg>
        <pc:picChg chg="add del mod">
          <ac:chgData name="mick franz" userId="a3bdcf7ccfb55cb9" providerId="LiveId" clId="{0028A730-8BB1-4B69-BFC2-ACA004838086}" dt="2024-06-30T11:12:54.829" v="568"/>
          <ac:picMkLst>
            <pc:docMk/>
            <pc:sldMk cId="3250244490" sldId="259"/>
            <ac:picMk id="11" creationId="{F7A064B4-B509-9DC7-057B-4906333CB9BB}"/>
          </ac:picMkLst>
        </pc:picChg>
        <pc:picChg chg="add del mod ord">
          <ac:chgData name="mick franz" userId="a3bdcf7ccfb55cb9" providerId="LiveId" clId="{0028A730-8BB1-4B69-BFC2-ACA004838086}" dt="2024-06-30T11:13:04.761" v="569"/>
          <ac:picMkLst>
            <pc:docMk/>
            <pc:sldMk cId="3250244490" sldId="259"/>
            <ac:picMk id="15" creationId="{F31A4CB2-F020-8461-7177-20473A67EFA9}"/>
          </ac:picMkLst>
        </pc:picChg>
        <pc:picChg chg="add del mod">
          <ac:chgData name="mick franz" userId="a3bdcf7ccfb55cb9" providerId="LiveId" clId="{0028A730-8BB1-4B69-BFC2-ACA004838086}" dt="2024-06-30T11:13:29.100" v="572"/>
          <ac:picMkLst>
            <pc:docMk/>
            <pc:sldMk cId="3250244490" sldId="259"/>
            <ac:picMk id="16" creationId="{259CBC21-0524-E747-31EA-1FAEE0C3271C}"/>
          </ac:picMkLst>
        </pc:picChg>
        <pc:picChg chg="add del mod ord">
          <ac:chgData name="mick franz" userId="a3bdcf7ccfb55cb9" providerId="LiveId" clId="{0028A730-8BB1-4B69-BFC2-ACA004838086}" dt="2024-06-30T11:15:51.852" v="573"/>
          <ac:picMkLst>
            <pc:docMk/>
            <pc:sldMk cId="3250244490" sldId="259"/>
            <ac:picMk id="23" creationId="{342D6762-0D2B-5DAF-13AC-A20E73DDFFF6}"/>
          </ac:picMkLst>
        </pc:picChg>
        <pc:picChg chg="add mod">
          <ac:chgData name="mick franz" userId="a3bdcf7ccfb55cb9" providerId="LiveId" clId="{0028A730-8BB1-4B69-BFC2-ACA004838086}" dt="2024-06-30T11:15:51.852" v="573"/>
          <ac:picMkLst>
            <pc:docMk/>
            <pc:sldMk cId="3250244490" sldId="259"/>
            <ac:picMk id="24" creationId="{942F45D4-450D-31F2-98B9-51742B21FF2C}"/>
          </ac:picMkLst>
        </pc:picChg>
      </pc:sldChg>
      <pc:sldChg chg="addSp delSp modSp mod">
        <pc:chgData name="mick franz" userId="a3bdcf7ccfb55cb9" providerId="LiveId" clId="{0028A730-8BB1-4B69-BFC2-ACA004838086}" dt="2024-06-30T11:02:54.685" v="527"/>
        <pc:sldMkLst>
          <pc:docMk/>
          <pc:sldMk cId="3313105782" sldId="260"/>
        </pc:sldMkLst>
        <pc:spChg chg="add del mod">
          <ac:chgData name="mick franz" userId="a3bdcf7ccfb55cb9" providerId="LiveId" clId="{0028A730-8BB1-4B69-BFC2-ACA004838086}" dt="2024-06-30T00:48:24.047" v="165" actId="478"/>
          <ac:spMkLst>
            <pc:docMk/>
            <pc:sldMk cId="3313105782" sldId="260"/>
            <ac:spMk id="7" creationId="{0B979BB7-3048-31AB-447E-56A8A11825AA}"/>
          </ac:spMkLst>
        </pc:spChg>
        <pc:graphicFrameChg chg="del">
          <ac:chgData name="mick franz" userId="a3bdcf7ccfb55cb9" providerId="LiveId" clId="{0028A730-8BB1-4B69-BFC2-ACA004838086}" dt="2024-06-30T00:48:12.542" v="163" actId="21"/>
          <ac:graphicFrameMkLst>
            <pc:docMk/>
            <pc:sldMk cId="3313105782" sldId="260"/>
            <ac:graphicFrameMk id="3" creationId="{38B4D8A8-23A5-52BC-EFD8-A4350A7FB93F}"/>
          </ac:graphicFrameMkLst>
        </pc:graphicFrameChg>
        <pc:graphicFrameChg chg="add mod modGraphic">
          <ac:chgData name="mick franz" userId="a3bdcf7ccfb55cb9" providerId="LiveId" clId="{0028A730-8BB1-4B69-BFC2-ACA004838086}" dt="2024-06-30T00:48:50.470" v="174" actId="368"/>
          <ac:graphicFrameMkLst>
            <pc:docMk/>
            <pc:sldMk cId="3313105782" sldId="260"/>
            <ac:graphicFrameMk id="6" creationId="{C04B6B03-EDAB-3251-59D5-99A83A3C4176}"/>
          </ac:graphicFrameMkLst>
        </pc:graphicFrameChg>
        <pc:picChg chg="add del mod">
          <ac:chgData name="mick franz" userId="a3bdcf7ccfb55cb9" providerId="LiveId" clId="{0028A730-8BB1-4B69-BFC2-ACA004838086}" dt="2024-06-30T10:42:04.264" v="507" actId="478"/>
          <ac:picMkLst>
            <pc:docMk/>
            <pc:sldMk cId="3313105782" sldId="260"/>
            <ac:picMk id="3" creationId="{9DA4630D-4F93-3EC9-3FB2-CA7C28C47DF7}"/>
          </ac:picMkLst>
        </pc:picChg>
        <pc:picChg chg="add mod">
          <ac:chgData name="mick franz" userId="a3bdcf7ccfb55cb9" providerId="LiveId" clId="{0028A730-8BB1-4B69-BFC2-ACA004838086}" dt="2024-06-30T11:02:54.685" v="527"/>
          <ac:picMkLst>
            <pc:docMk/>
            <pc:sldMk cId="3313105782" sldId="260"/>
            <ac:picMk id="7" creationId="{4229C555-13B0-5EE0-3926-14DBFB728C0A}"/>
          </ac:picMkLst>
        </pc:picChg>
      </pc:sldChg>
      <pc:sldChg chg="addSp delSp modSp mod">
        <pc:chgData name="mick franz" userId="a3bdcf7ccfb55cb9" providerId="LiveId" clId="{0028A730-8BB1-4B69-BFC2-ACA004838086}" dt="2024-06-30T11:08:25.156" v="564"/>
        <pc:sldMkLst>
          <pc:docMk/>
          <pc:sldMk cId="464661084" sldId="261"/>
        </pc:sldMkLst>
        <pc:spChg chg="mod">
          <ac:chgData name="mick franz" userId="a3bdcf7ccfb55cb9" providerId="LiveId" clId="{0028A730-8BB1-4B69-BFC2-ACA004838086}" dt="2024-06-30T10:43:29.060" v="514" actId="1076"/>
          <ac:spMkLst>
            <pc:docMk/>
            <pc:sldMk cId="464661084" sldId="261"/>
            <ac:spMk id="5" creationId="{F719BB9C-800A-7A87-987E-2EA6460A822A}"/>
          </ac:spMkLst>
        </pc:spChg>
        <pc:picChg chg="add del mod">
          <ac:chgData name="mick franz" userId="a3bdcf7ccfb55cb9" providerId="LiveId" clId="{0028A730-8BB1-4B69-BFC2-ACA004838086}" dt="2024-06-30T10:42:56.121" v="511" actId="478"/>
          <ac:picMkLst>
            <pc:docMk/>
            <pc:sldMk cId="464661084" sldId="261"/>
            <ac:picMk id="2" creationId="{77321D6F-F9C1-1C9A-3B61-F3685C5A3694}"/>
          </ac:picMkLst>
        </pc:picChg>
        <pc:picChg chg="add mod">
          <ac:chgData name="mick franz" userId="a3bdcf7ccfb55cb9" providerId="LiveId" clId="{0028A730-8BB1-4B69-BFC2-ACA004838086}" dt="2024-06-30T10:43:45.309" v="518" actId="1076"/>
          <ac:picMkLst>
            <pc:docMk/>
            <pc:sldMk cId="464661084" sldId="261"/>
            <ac:picMk id="3" creationId="{57D5F728-5D4F-C634-DB2A-EE9EAF4C6A18}"/>
          </ac:picMkLst>
        </pc:picChg>
        <pc:picChg chg="add mod">
          <ac:chgData name="mick franz" userId="a3bdcf7ccfb55cb9" providerId="LiveId" clId="{0028A730-8BB1-4B69-BFC2-ACA004838086}" dt="2024-06-30T11:08:25.156" v="564"/>
          <ac:picMkLst>
            <pc:docMk/>
            <pc:sldMk cId="464661084" sldId="261"/>
            <ac:picMk id="10" creationId="{84156524-ED26-42AC-2CC3-B8B88D9CA367}"/>
          </ac:picMkLst>
        </pc:picChg>
      </pc:sldChg>
      <pc:sldChg chg="addSp modSp mod">
        <pc:chgData name="mick franz" userId="a3bdcf7ccfb55cb9" providerId="LiveId" clId="{0028A730-8BB1-4B69-BFC2-ACA004838086}" dt="2024-06-30T12:01:50.698" v="701" actId="20577"/>
        <pc:sldMkLst>
          <pc:docMk/>
          <pc:sldMk cId="539073270" sldId="262"/>
        </pc:sldMkLst>
        <pc:spChg chg="mod">
          <ac:chgData name="mick franz" userId="a3bdcf7ccfb55cb9" providerId="LiveId" clId="{0028A730-8BB1-4B69-BFC2-ACA004838086}" dt="2024-06-30T12:01:50.698" v="701" actId="20577"/>
          <ac:spMkLst>
            <pc:docMk/>
            <pc:sldMk cId="539073270" sldId="262"/>
            <ac:spMk id="24" creationId="{CF731CDB-F28E-09B4-F78C-BD932B3FCEB5}"/>
          </ac:spMkLst>
        </pc:spChg>
        <pc:picChg chg="add mod">
          <ac:chgData name="mick franz" userId="a3bdcf7ccfb55cb9" providerId="LiveId" clId="{0028A730-8BB1-4B69-BFC2-ACA004838086}" dt="2024-06-30T11:10:22.363" v="565"/>
          <ac:picMkLst>
            <pc:docMk/>
            <pc:sldMk cId="539073270" sldId="262"/>
            <ac:picMk id="25" creationId="{CC9B653A-1A35-88E9-86EF-40F11521D7B2}"/>
          </ac:picMkLst>
        </pc:picChg>
      </pc:sldChg>
      <pc:sldChg chg="addSp modSp mod">
        <pc:chgData name="mick franz" userId="a3bdcf7ccfb55cb9" providerId="LiveId" clId="{0028A730-8BB1-4B69-BFC2-ACA004838086}" dt="2024-06-30T12:01:11.225" v="698" actId="2"/>
        <pc:sldMkLst>
          <pc:docMk/>
          <pc:sldMk cId="50047307" sldId="263"/>
        </pc:sldMkLst>
        <pc:spChg chg="mod">
          <ac:chgData name="mick franz" userId="a3bdcf7ccfb55cb9" providerId="LiveId" clId="{0028A730-8BB1-4B69-BFC2-ACA004838086}" dt="2024-06-30T12:01:11.225" v="698" actId="2"/>
          <ac:spMkLst>
            <pc:docMk/>
            <pc:sldMk cId="50047307" sldId="263"/>
            <ac:spMk id="4" creationId="{AE1DFBD6-8D8C-1669-103A-B193C1D57683}"/>
          </ac:spMkLst>
        </pc:spChg>
        <pc:picChg chg="add mod">
          <ac:chgData name="mick franz" userId="a3bdcf7ccfb55cb9" providerId="LiveId" clId="{0028A730-8BB1-4B69-BFC2-ACA004838086}" dt="2024-06-30T11:33:42.613" v="694"/>
          <ac:picMkLst>
            <pc:docMk/>
            <pc:sldMk cId="50047307" sldId="263"/>
            <ac:picMk id="13" creationId="{7D6E5518-817F-9A51-915A-24FC075969CD}"/>
          </ac:picMkLst>
        </pc:picChg>
      </pc:sldChg>
      <pc:sldChg chg="addSp delSp modSp mod modTransition modAnim">
        <pc:chgData name="mick franz" userId="a3bdcf7ccfb55cb9" providerId="LiveId" clId="{0028A730-8BB1-4B69-BFC2-ACA004838086}" dt="2024-06-30T11:27:16.706" v="659"/>
        <pc:sldMkLst>
          <pc:docMk/>
          <pc:sldMk cId="3034596172" sldId="264"/>
        </pc:sldMkLst>
        <pc:spChg chg="mod">
          <ac:chgData name="mick franz" userId="a3bdcf7ccfb55cb9" providerId="LiveId" clId="{0028A730-8BB1-4B69-BFC2-ACA004838086}" dt="2024-06-30T11:17:43.071" v="585" actId="20577"/>
          <ac:spMkLst>
            <pc:docMk/>
            <pc:sldMk cId="3034596172" sldId="264"/>
            <ac:spMk id="2" creationId="{DCD8D178-E573-FD64-EDBF-B583F0D77991}"/>
          </ac:spMkLst>
        </pc:spChg>
        <pc:picChg chg="add del mod">
          <ac:chgData name="mick franz" userId="a3bdcf7ccfb55cb9" providerId="LiveId" clId="{0028A730-8BB1-4B69-BFC2-ACA004838086}" dt="2024-06-30T11:17:31.295" v="583"/>
          <ac:picMkLst>
            <pc:docMk/>
            <pc:sldMk cId="3034596172" sldId="264"/>
            <ac:picMk id="6" creationId="{C3CBC52D-9C72-AE49-927A-95D88ED03434}"/>
          </ac:picMkLst>
        </pc:picChg>
        <pc:picChg chg="add del mod ord">
          <ac:chgData name="mick franz" userId="a3bdcf7ccfb55cb9" providerId="LiveId" clId="{0028A730-8BB1-4B69-BFC2-ACA004838086}" dt="2024-06-30T11:17:39.984" v="584"/>
          <ac:picMkLst>
            <pc:docMk/>
            <pc:sldMk cId="3034596172" sldId="264"/>
            <ac:picMk id="10" creationId="{6A71F094-9E05-D442-2EF4-21256B0E1BC2}"/>
          </ac:picMkLst>
        </pc:picChg>
        <pc:picChg chg="add del mod">
          <ac:chgData name="mick franz" userId="a3bdcf7ccfb55cb9" providerId="LiveId" clId="{0028A730-8BB1-4B69-BFC2-ACA004838086}" dt="2024-06-30T11:17:52.188" v="587"/>
          <ac:picMkLst>
            <pc:docMk/>
            <pc:sldMk cId="3034596172" sldId="264"/>
            <ac:picMk id="11" creationId="{9EEBDB9A-908E-E3BD-7E89-76BE2C0376B5}"/>
          </ac:picMkLst>
        </pc:picChg>
        <pc:picChg chg="add del mod ord">
          <ac:chgData name="mick franz" userId="a3bdcf7ccfb55cb9" providerId="LiveId" clId="{0028A730-8BB1-4B69-BFC2-ACA004838086}" dt="2024-06-30T11:18:52.878" v="588"/>
          <ac:picMkLst>
            <pc:docMk/>
            <pc:sldMk cId="3034596172" sldId="264"/>
            <ac:picMk id="14" creationId="{393C0831-7D0E-D5EA-1030-C96A98631621}"/>
          </ac:picMkLst>
        </pc:picChg>
        <pc:picChg chg="add del mod">
          <ac:chgData name="mick franz" userId="a3bdcf7ccfb55cb9" providerId="LiveId" clId="{0028A730-8BB1-4B69-BFC2-ACA004838086}" dt="2024-06-30T11:19:27.516" v="613"/>
          <ac:picMkLst>
            <pc:docMk/>
            <pc:sldMk cId="3034596172" sldId="264"/>
            <ac:picMk id="15" creationId="{1603D1BB-269A-6720-C5C4-86B72F848C2F}"/>
          </ac:picMkLst>
        </pc:picChg>
        <pc:picChg chg="add del mod ord">
          <ac:chgData name="mick franz" userId="a3bdcf7ccfb55cb9" providerId="LiveId" clId="{0028A730-8BB1-4B69-BFC2-ACA004838086}" dt="2024-06-30T11:20:00.890" v="614"/>
          <ac:picMkLst>
            <pc:docMk/>
            <pc:sldMk cId="3034596172" sldId="264"/>
            <ac:picMk id="19" creationId="{619DBF8E-3894-5892-83E2-3AAAD9BFABFA}"/>
          </ac:picMkLst>
        </pc:picChg>
        <pc:picChg chg="add del mod">
          <ac:chgData name="mick franz" userId="a3bdcf7ccfb55cb9" providerId="LiveId" clId="{0028A730-8BB1-4B69-BFC2-ACA004838086}" dt="2024-06-30T11:20:03.527" v="616"/>
          <ac:picMkLst>
            <pc:docMk/>
            <pc:sldMk cId="3034596172" sldId="264"/>
            <ac:picMk id="20" creationId="{A6F5A218-7FEA-DA3C-5238-DE16F5C2C211}"/>
          </ac:picMkLst>
        </pc:picChg>
        <pc:picChg chg="add del mod ord">
          <ac:chgData name="mick franz" userId="a3bdcf7ccfb55cb9" providerId="LiveId" clId="{0028A730-8BB1-4B69-BFC2-ACA004838086}" dt="2024-06-30T11:20:15.193" v="617"/>
          <ac:picMkLst>
            <pc:docMk/>
            <pc:sldMk cId="3034596172" sldId="264"/>
            <ac:picMk id="23" creationId="{E296F42D-E1B4-2D79-8261-2D7E95F2824A}"/>
          </ac:picMkLst>
        </pc:picChg>
        <pc:picChg chg="add del mod">
          <ac:chgData name="mick franz" userId="a3bdcf7ccfb55cb9" providerId="LiveId" clId="{0028A730-8BB1-4B69-BFC2-ACA004838086}" dt="2024-06-30T11:20:16.473" v="619"/>
          <ac:picMkLst>
            <pc:docMk/>
            <pc:sldMk cId="3034596172" sldId="264"/>
            <ac:picMk id="24" creationId="{BEE48213-C2BB-ED35-7A3B-A778A4C88B04}"/>
          </ac:picMkLst>
        </pc:picChg>
        <pc:picChg chg="add del mod ord">
          <ac:chgData name="mick franz" userId="a3bdcf7ccfb55cb9" providerId="LiveId" clId="{0028A730-8BB1-4B69-BFC2-ACA004838086}" dt="2024-06-30T11:20:21.737" v="620"/>
          <ac:picMkLst>
            <pc:docMk/>
            <pc:sldMk cId="3034596172" sldId="264"/>
            <ac:picMk id="27" creationId="{C1F37A42-04DF-F491-9907-F510EBC0417A}"/>
          </ac:picMkLst>
        </pc:picChg>
        <pc:picChg chg="add del mod">
          <ac:chgData name="mick franz" userId="a3bdcf7ccfb55cb9" providerId="LiveId" clId="{0028A730-8BB1-4B69-BFC2-ACA004838086}" dt="2024-06-30T11:20:23.625" v="622"/>
          <ac:picMkLst>
            <pc:docMk/>
            <pc:sldMk cId="3034596172" sldId="264"/>
            <ac:picMk id="28" creationId="{7DBA8E15-D59F-E6B5-5E89-A95BA7E3AD0B}"/>
          </ac:picMkLst>
        </pc:picChg>
        <pc:picChg chg="add del mod ord">
          <ac:chgData name="mick franz" userId="a3bdcf7ccfb55cb9" providerId="LiveId" clId="{0028A730-8BB1-4B69-BFC2-ACA004838086}" dt="2024-06-30T11:20:28.670" v="623"/>
          <ac:picMkLst>
            <pc:docMk/>
            <pc:sldMk cId="3034596172" sldId="264"/>
            <ac:picMk id="31" creationId="{E1997DC9-E8EA-705A-25D0-A3A7D2B8A243}"/>
          </ac:picMkLst>
        </pc:picChg>
        <pc:picChg chg="add del mod">
          <ac:chgData name="mick franz" userId="a3bdcf7ccfb55cb9" providerId="LiveId" clId="{0028A730-8BB1-4B69-BFC2-ACA004838086}" dt="2024-06-30T11:20:52.381" v="625"/>
          <ac:picMkLst>
            <pc:docMk/>
            <pc:sldMk cId="3034596172" sldId="264"/>
            <ac:picMk id="32" creationId="{73773846-0B60-42A2-0F0B-7680CEB60ED0}"/>
          </ac:picMkLst>
        </pc:picChg>
        <pc:picChg chg="add del mod ord">
          <ac:chgData name="mick franz" userId="a3bdcf7ccfb55cb9" providerId="LiveId" clId="{0028A730-8BB1-4B69-BFC2-ACA004838086}" dt="2024-06-30T11:21:08.535" v="626"/>
          <ac:picMkLst>
            <pc:docMk/>
            <pc:sldMk cId="3034596172" sldId="264"/>
            <ac:picMk id="35" creationId="{40F8A6C5-86C9-F2E0-C34B-62635A702A39}"/>
          </ac:picMkLst>
        </pc:picChg>
        <pc:picChg chg="add del mod">
          <ac:chgData name="mick franz" userId="a3bdcf7ccfb55cb9" providerId="LiveId" clId="{0028A730-8BB1-4B69-BFC2-ACA004838086}" dt="2024-06-30T11:21:10.126" v="628"/>
          <ac:picMkLst>
            <pc:docMk/>
            <pc:sldMk cId="3034596172" sldId="264"/>
            <ac:picMk id="36" creationId="{2A1FD1C3-7244-C614-5CB4-7C5231BADC8A}"/>
          </ac:picMkLst>
        </pc:picChg>
        <pc:picChg chg="add del mod ord">
          <ac:chgData name="mick franz" userId="a3bdcf7ccfb55cb9" providerId="LiveId" clId="{0028A730-8BB1-4B69-BFC2-ACA004838086}" dt="2024-06-30T11:21:47.093" v="629"/>
          <ac:picMkLst>
            <pc:docMk/>
            <pc:sldMk cId="3034596172" sldId="264"/>
            <ac:picMk id="39" creationId="{6150855A-781C-5A85-F658-E3C8516C4387}"/>
          </ac:picMkLst>
        </pc:picChg>
        <pc:picChg chg="add del mod">
          <ac:chgData name="mick franz" userId="a3bdcf7ccfb55cb9" providerId="LiveId" clId="{0028A730-8BB1-4B69-BFC2-ACA004838086}" dt="2024-06-30T11:21:48.486" v="631"/>
          <ac:picMkLst>
            <pc:docMk/>
            <pc:sldMk cId="3034596172" sldId="264"/>
            <ac:picMk id="40" creationId="{40C59E9D-ADBA-DCDC-7F7A-A0121BB77D6D}"/>
          </ac:picMkLst>
        </pc:picChg>
        <pc:picChg chg="add del mod ord">
          <ac:chgData name="mick franz" userId="a3bdcf7ccfb55cb9" providerId="LiveId" clId="{0028A730-8BB1-4B69-BFC2-ACA004838086}" dt="2024-06-30T11:21:57.363" v="632"/>
          <ac:picMkLst>
            <pc:docMk/>
            <pc:sldMk cId="3034596172" sldId="264"/>
            <ac:picMk id="43" creationId="{DC54FB7B-AB32-C303-AF35-055144FF7C15}"/>
          </ac:picMkLst>
        </pc:picChg>
        <pc:picChg chg="add del mod">
          <ac:chgData name="mick franz" userId="a3bdcf7ccfb55cb9" providerId="LiveId" clId="{0028A730-8BB1-4B69-BFC2-ACA004838086}" dt="2024-06-30T11:21:58.893" v="634"/>
          <ac:picMkLst>
            <pc:docMk/>
            <pc:sldMk cId="3034596172" sldId="264"/>
            <ac:picMk id="44" creationId="{95997341-35EA-23F0-1BDC-88F108A9FE93}"/>
          </ac:picMkLst>
        </pc:picChg>
        <pc:picChg chg="add del mod ord">
          <ac:chgData name="mick franz" userId="a3bdcf7ccfb55cb9" providerId="LiveId" clId="{0028A730-8BB1-4B69-BFC2-ACA004838086}" dt="2024-06-30T11:22:20.045" v="635"/>
          <ac:picMkLst>
            <pc:docMk/>
            <pc:sldMk cId="3034596172" sldId="264"/>
            <ac:picMk id="47" creationId="{86D9000A-A019-7571-49B8-045FB3421504}"/>
          </ac:picMkLst>
        </pc:picChg>
        <pc:picChg chg="add del mod">
          <ac:chgData name="mick franz" userId="a3bdcf7ccfb55cb9" providerId="LiveId" clId="{0028A730-8BB1-4B69-BFC2-ACA004838086}" dt="2024-06-30T11:22:26.080" v="637"/>
          <ac:picMkLst>
            <pc:docMk/>
            <pc:sldMk cId="3034596172" sldId="264"/>
            <ac:picMk id="48" creationId="{1337136E-D3D0-EFA7-8F5D-964293DCC08F}"/>
          </ac:picMkLst>
        </pc:picChg>
        <pc:picChg chg="add del mod ord">
          <ac:chgData name="mick franz" userId="a3bdcf7ccfb55cb9" providerId="LiveId" clId="{0028A730-8BB1-4B69-BFC2-ACA004838086}" dt="2024-06-30T11:22:47.830" v="638"/>
          <ac:picMkLst>
            <pc:docMk/>
            <pc:sldMk cId="3034596172" sldId="264"/>
            <ac:picMk id="51" creationId="{C4E11F64-13C7-9C34-2951-6E5BBB12518E}"/>
          </ac:picMkLst>
        </pc:picChg>
        <pc:picChg chg="add del mod">
          <ac:chgData name="mick franz" userId="a3bdcf7ccfb55cb9" providerId="LiveId" clId="{0028A730-8BB1-4B69-BFC2-ACA004838086}" dt="2024-06-30T11:22:55.235" v="640"/>
          <ac:picMkLst>
            <pc:docMk/>
            <pc:sldMk cId="3034596172" sldId="264"/>
            <ac:picMk id="52" creationId="{C27D10C2-0B26-A12C-5C1B-F7C1FD8EBB1B}"/>
          </ac:picMkLst>
        </pc:picChg>
        <pc:picChg chg="add del mod ord">
          <ac:chgData name="mick franz" userId="a3bdcf7ccfb55cb9" providerId="LiveId" clId="{0028A730-8BB1-4B69-BFC2-ACA004838086}" dt="2024-06-30T11:23:11.357" v="641"/>
          <ac:picMkLst>
            <pc:docMk/>
            <pc:sldMk cId="3034596172" sldId="264"/>
            <ac:picMk id="55" creationId="{302B28F7-1103-F212-E768-29FD9C18C016}"/>
          </ac:picMkLst>
        </pc:picChg>
        <pc:picChg chg="add del mod">
          <ac:chgData name="mick franz" userId="a3bdcf7ccfb55cb9" providerId="LiveId" clId="{0028A730-8BB1-4B69-BFC2-ACA004838086}" dt="2024-06-30T11:23:12.948" v="643"/>
          <ac:picMkLst>
            <pc:docMk/>
            <pc:sldMk cId="3034596172" sldId="264"/>
            <ac:picMk id="56" creationId="{598F7D60-9A72-E4D1-DFD0-6E40BDB91863}"/>
          </ac:picMkLst>
        </pc:picChg>
        <pc:picChg chg="add del mod ord">
          <ac:chgData name="mick franz" userId="a3bdcf7ccfb55cb9" providerId="LiveId" clId="{0028A730-8BB1-4B69-BFC2-ACA004838086}" dt="2024-06-30T11:23:56.183" v="644"/>
          <ac:picMkLst>
            <pc:docMk/>
            <pc:sldMk cId="3034596172" sldId="264"/>
            <ac:picMk id="59" creationId="{8DB1A4AA-C8C7-6DF3-D2E1-AC78384D1809}"/>
          </ac:picMkLst>
        </pc:picChg>
        <pc:picChg chg="add del mod">
          <ac:chgData name="mick franz" userId="a3bdcf7ccfb55cb9" providerId="LiveId" clId="{0028A730-8BB1-4B69-BFC2-ACA004838086}" dt="2024-06-30T11:24:29.380" v="649"/>
          <ac:picMkLst>
            <pc:docMk/>
            <pc:sldMk cId="3034596172" sldId="264"/>
            <ac:picMk id="60" creationId="{A59A2508-C95D-BF66-12B4-D00D5E8451BF}"/>
          </ac:picMkLst>
        </pc:picChg>
        <pc:picChg chg="add del mod ord">
          <ac:chgData name="mick franz" userId="a3bdcf7ccfb55cb9" providerId="LiveId" clId="{0028A730-8BB1-4B69-BFC2-ACA004838086}" dt="2024-06-30T11:25:07.790" v="650"/>
          <ac:picMkLst>
            <pc:docMk/>
            <pc:sldMk cId="3034596172" sldId="264"/>
            <ac:picMk id="4096" creationId="{E7E477E6-46EE-0AE8-4C91-04955E48FBD1}"/>
          </ac:picMkLst>
        </pc:picChg>
        <pc:picChg chg="add del mod">
          <ac:chgData name="mick franz" userId="a3bdcf7ccfb55cb9" providerId="LiveId" clId="{0028A730-8BB1-4B69-BFC2-ACA004838086}" dt="2024-06-30T11:25:21.669" v="652"/>
          <ac:picMkLst>
            <pc:docMk/>
            <pc:sldMk cId="3034596172" sldId="264"/>
            <ac:picMk id="4097" creationId="{49BD29FD-432D-87F1-76F7-7668332C30DB}"/>
          </ac:picMkLst>
        </pc:picChg>
        <pc:picChg chg="del">
          <ac:chgData name="mick franz" userId="a3bdcf7ccfb55cb9" providerId="LiveId" clId="{0028A730-8BB1-4B69-BFC2-ACA004838086}" dt="2024-06-30T00:56:31.255" v="306" actId="478"/>
          <ac:picMkLst>
            <pc:docMk/>
            <pc:sldMk cId="3034596172" sldId="264"/>
            <ac:picMk id="4098" creationId="{D44A091F-D58A-4F12-1D31-FDDB12E997DB}"/>
          </ac:picMkLst>
        </pc:picChg>
        <pc:picChg chg="add del mod ord">
          <ac:chgData name="mick franz" userId="a3bdcf7ccfb55cb9" providerId="LiveId" clId="{0028A730-8BB1-4B69-BFC2-ACA004838086}" dt="2024-06-30T11:26:01.509" v="653"/>
          <ac:picMkLst>
            <pc:docMk/>
            <pc:sldMk cId="3034596172" sldId="264"/>
            <ac:picMk id="4100" creationId="{59BE6D4B-6A68-0532-AD29-2F98FFE41468}"/>
          </ac:picMkLst>
        </pc:picChg>
        <pc:picChg chg="del">
          <ac:chgData name="mick franz" userId="a3bdcf7ccfb55cb9" providerId="LiveId" clId="{0028A730-8BB1-4B69-BFC2-ACA004838086}" dt="2024-06-30T00:56:31.897" v="307" actId="478"/>
          <ac:picMkLst>
            <pc:docMk/>
            <pc:sldMk cId="3034596172" sldId="264"/>
            <ac:picMk id="4100" creationId="{C4029137-07AF-3268-98F4-1897A39B5AF7}"/>
          </ac:picMkLst>
        </pc:picChg>
        <pc:picChg chg="add del mod">
          <ac:chgData name="mick franz" userId="a3bdcf7ccfb55cb9" providerId="LiveId" clId="{0028A730-8BB1-4B69-BFC2-ACA004838086}" dt="2024-06-30T11:26:31.247" v="655"/>
          <ac:picMkLst>
            <pc:docMk/>
            <pc:sldMk cId="3034596172" sldId="264"/>
            <ac:picMk id="4101" creationId="{81E54F18-3E9B-E599-EDAE-774DB9E52AE4}"/>
          </ac:picMkLst>
        </pc:picChg>
        <pc:picChg chg="del">
          <ac:chgData name="mick franz" userId="a3bdcf7ccfb55cb9" providerId="LiveId" clId="{0028A730-8BB1-4B69-BFC2-ACA004838086}" dt="2024-06-30T00:56:32.964" v="308" actId="478"/>
          <ac:picMkLst>
            <pc:docMk/>
            <pc:sldMk cId="3034596172" sldId="264"/>
            <ac:picMk id="4102" creationId="{D7A1AC43-6D7D-0AB1-765B-C6A94E07818F}"/>
          </ac:picMkLst>
        </pc:picChg>
        <pc:picChg chg="add mod">
          <ac:chgData name="mick franz" userId="a3bdcf7ccfb55cb9" providerId="LiveId" clId="{0028A730-8BB1-4B69-BFC2-ACA004838086}" dt="2024-06-30T00:58:07.965" v="314" actId="1076"/>
          <ac:picMkLst>
            <pc:docMk/>
            <pc:sldMk cId="3034596172" sldId="264"/>
            <ac:picMk id="4104" creationId="{D99BBEE8-2D41-7A8C-1700-EA9F0FC05718}"/>
          </ac:picMkLst>
        </pc:picChg>
        <pc:picChg chg="add del mod ord">
          <ac:chgData name="mick franz" userId="a3bdcf7ccfb55cb9" providerId="LiveId" clId="{0028A730-8BB1-4B69-BFC2-ACA004838086}" dt="2024-06-30T11:26:35.147" v="656"/>
          <ac:picMkLst>
            <pc:docMk/>
            <pc:sldMk cId="3034596172" sldId="264"/>
            <ac:picMk id="4105" creationId="{612C6CEB-A9A7-BC7B-5561-A72EE7A5492E}"/>
          </ac:picMkLst>
        </pc:picChg>
        <pc:picChg chg="add mod">
          <ac:chgData name="mick franz" userId="a3bdcf7ccfb55cb9" providerId="LiveId" clId="{0028A730-8BB1-4B69-BFC2-ACA004838086}" dt="2024-06-30T11:16:54.903" v="577" actId="14100"/>
          <ac:picMkLst>
            <pc:docMk/>
            <pc:sldMk cId="3034596172" sldId="264"/>
            <ac:picMk id="4106" creationId="{92659710-BF59-92CF-47D7-AD4208FF6A2D}"/>
          </ac:picMkLst>
        </pc:picChg>
        <pc:picChg chg="add del mod">
          <ac:chgData name="mick franz" userId="a3bdcf7ccfb55cb9" providerId="LiveId" clId="{0028A730-8BB1-4B69-BFC2-ACA004838086}" dt="2024-06-30T11:26:47.951" v="658"/>
          <ac:picMkLst>
            <pc:docMk/>
            <pc:sldMk cId="3034596172" sldId="264"/>
            <ac:picMk id="4107" creationId="{713A56E9-3CE9-EB74-59A0-90147EB73F7E}"/>
          </ac:picMkLst>
        </pc:picChg>
        <pc:picChg chg="add mod">
          <ac:chgData name="mick franz" userId="a3bdcf7ccfb55cb9" providerId="LiveId" clId="{0028A730-8BB1-4B69-BFC2-ACA004838086}" dt="2024-06-30T00:59:22.102" v="327" actId="1076"/>
          <ac:picMkLst>
            <pc:docMk/>
            <pc:sldMk cId="3034596172" sldId="264"/>
            <ac:picMk id="4108" creationId="{19B021EB-5AC6-9663-521B-137CB30A6BFE}"/>
          </ac:picMkLst>
        </pc:picChg>
        <pc:picChg chg="add del mod ord">
          <ac:chgData name="mick franz" userId="a3bdcf7ccfb55cb9" providerId="LiveId" clId="{0028A730-8BB1-4B69-BFC2-ACA004838086}" dt="2024-06-30T11:27:16.706" v="659"/>
          <ac:picMkLst>
            <pc:docMk/>
            <pc:sldMk cId="3034596172" sldId="264"/>
            <ac:picMk id="4111" creationId="{2B8A2497-ACF6-EB37-3D6B-711401CA5EFC}"/>
          </ac:picMkLst>
        </pc:picChg>
        <pc:picChg chg="add mod">
          <ac:chgData name="mick franz" userId="a3bdcf7ccfb55cb9" providerId="LiveId" clId="{0028A730-8BB1-4B69-BFC2-ACA004838086}" dt="2024-06-30T11:27:16.706" v="659"/>
          <ac:picMkLst>
            <pc:docMk/>
            <pc:sldMk cId="3034596172" sldId="264"/>
            <ac:picMk id="4112" creationId="{5283E536-29E6-3A95-8437-625FB2B2F879}"/>
          </ac:picMkLst>
        </pc:picChg>
      </pc:sldChg>
      <pc:sldChg chg="addSp delSp modSp mod modTransition modAnim">
        <pc:chgData name="mick franz" userId="a3bdcf7ccfb55cb9" providerId="LiveId" clId="{0028A730-8BB1-4B69-BFC2-ACA004838086}" dt="2024-06-30T11:32:41.006" v="693"/>
        <pc:sldMkLst>
          <pc:docMk/>
          <pc:sldMk cId="3876135600" sldId="265"/>
        </pc:sldMkLst>
        <pc:spChg chg="mod">
          <ac:chgData name="mick franz" userId="a3bdcf7ccfb55cb9" providerId="LiveId" clId="{0028A730-8BB1-4B69-BFC2-ACA004838086}" dt="2024-06-30T11:19:20.642" v="611" actId="20577"/>
          <ac:spMkLst>
            <pc:docMk/>
            <pc:sldMk cId="3876135600" sldId="265"/>
            <ac:spMk id="2" creationId="{B0159ED2-6A54-4E4B-6442-E82FF2AF496C}"/>
          </ac:spMkLst>
        </pc:spChg>
        <pc:picChg chg="add del mod">
          <ac:chgData name="mick franz" userId="a3bdcf7ccfb55cb9" providerId="LiveId" clId="{0028A730-8BB1-4B69-BFC2-ACA004838086}" dt="2024-06-30T11:24:17.532" v="646"/>
          <ac:picMkLst>
            <pc:docMk/>
            <pc:sldMk cId="3876135600" sldId="265"/>
            <ac:picMk id="5" creationId="{53648E29-A630-FA01-6518-46E2E4EE7AA6}"/>
          </ac:picMkLst>
        </pc:picChg>
        <pc:picChg chg="add del mod ord">
          <ac:chgData name="mick franz" userId="a3bdcf7ccfb55cb9" providerId="LiveId" clId="{0028A730-8BB1-4B69-BFC2-ACA004838086}" dt="2024-06-30T11:24:23.894" v="647"/>
          <ac:picMkLst>
            <pc:docMk/>
            <pc:sldMk cId="3876135600" sldId="265"/>
            <ac:picMk id="9" creationId="{A562961C-3C33-9B9C-C336-3BC08C81F4AC}"/>
          </ac:picMkLst>
        </pc:picChg>
        <pc:picChg chg="add del mod">
          <ac:chgData name="mick franz" userId="a3bdcf7ccfb55cb9" providerId="LiveId" clId="{0028A730-8BB1-4B69-BFC2-ACA004838086}" dt="2024-06-30T11:28:14.137" v="662"/>
          <ac:picMkLst>
            <pc:docMk/>
            <pc:sldMk cId="3876135600" sldId="265"/>
            <ac:picMk id="10" creationId="{8874BAE4-74A8-1EF7-817E-8C4437BD066E}"/>
          </ac:picMkLst>
        </pc:picChg>
        <pc:picChg chg="add del mod ord">
          <ac:chgData name="mick franz" userId="a3bdcf7ccfb55cb9" providerId="LiveId" clId="{0028A730-8BB1-4B69-BFC2-ACA004838086}" dt="2024-06-30T11:28:44.355" v="663"/>
          <ac:picMkLst>
            <pc:docMk/>
            <pc:sldMk cId="3876135600" sldId="265"/>
            <ac:picMk id="23" creationId="{BAF639B2-AE5B-95C8-0AD0-DDC8737EE4CA}"/>
          </ac:picMkLst>
        </pc:picChg>
        <pc:picChg chg="add del mod">
          <ac:chgData name="mick franz" userId="a3bdcf7ccfb55cb9" providerId="LiveId" clId="{0028A730-8BB1-4B69-BFC2-ACA004838086}" dt="2024-06-30T11:28:58.341" v="665"/>
          <ac:picMkLst>
            <pc:docMk/>
            <pc:sldMk cId="3876135600" sldId="265"/>
            <ac:picMk id="24" creationId="{DE216F99-3249-5B1E-8152-DCDDF5AC419C}"/>
          </ac:picMkLst>
        </pc:picChg>
        <pc:picChg chg="add del mod ord">
          <ac:chgData name="mick franz" userId="a3bdcf7ccfb55cb9" providerId="LiveId" clId="{0028A730-8BB1-4B69-BFC2-ACA004838086}" dt="2024-06-30T11:29:21.081" v="666"/>
          <ac:picMkLst>
            <pc:docMk/>
            <pc:sldMk cId="3876135600" sldId="265"/>
            <ac:picMk id="27" creationId="{82F276FA-B458-0744-73C6-E958AA75C7A7}"/>
          </ac:picMkLst>
        </pc:picChg>
        <pc:picChg chg="add del mod">
          <ac:chgData name="mick franz" userId="a3bdcf7ccfb55cb9" providerId="LiveId" clId="{0028A730-8BB1-4B69-BFC2-ACA004838086}" dt="2024-06-30T11:29:25.319" v="668"/>
          <ac:picMkLst>
            <pc:docMk/>
            <pc:sldMk cId="3876135600" sldId="265"/>
            <ac:picMk id="28" creationId="{3BC45E7F-D5B1-5316-A886-8856A13EA5CE}"/>
          </ac:picMkLst>
        </pc:picChg>
        <pc:picChg chg="add del mod ord">
          <ac:chgData name="mick franz" userId="a3bdcf7ccfb55cb9" providerId="LiveId" clId="{0028A730-8BB1-4B69-BFC2-ACA004838086}" dt="2024-06-30T11:29:55.638" v="669"/>
          <ac:picMkLst>
            <pc:docMk/>
            <pc:sldMk cId="3876135600" sldId="265"/>
            <ac:picMk id="31" creationId="{FB9601F6-251C-D437-070E-25BAAAF3B562}"/>
          </ac:picMkLst>
        </pc:picChg>
        <pc:picChg chg="add del mod">
          <ac:chgData name="mick franz" userId="a3bdcf7ccfb55cb9" providerId="LiveId" clId="{0028A730-8BB1-4B69-BFC2-ACA004838086}" dt="2024-06-30T11:29:57.119" v="671"/>
          <ac:picMkLst>
            <pc:docMk/>
            <pc:sldMk cId="3876135600" sldId="265"/>
            <ac:picMk id="32" creationId="{21AA1FD3-A128-597A-7F85-08ED38ED906A}"/>
          </ac:picMkLst>
        </pc:picChg>
        <pc:picChg chg="add del mod ord">
          <ac:chgData name="mick franz" userId="a3bdcf7ccfb55cb9" providerId="LiveId" clId="{0028A730-8BB1-4B69-BFC2-ACA004838086}" dt="2024-06-30T11:30:06.923" v="672"/>
          <ac:picMkLst>
            <pc:docMk/>
            <pc:sldMk cId="3876135600" sldId="265"/>
            <ac:picMk id="35" creationId="{04182488-EB19-D1FA-BDC9-37B9BAF71268}"/>
          </ac:picMkLst>
        </pc:picChg>
        <pc:picChg chg="add del mod">
          <ac:chgData name="mick franz" userId="a3bdcf7ccfb55cb9" providerId="LiveId" clId="{0028A730-8BB1-4B69-BFC2-ACA004838086}" dt="2024-06-30T11:30:09.258" v="674"/>
          <ac:picMkLst>
            <pc:docMk/>
            <pc:sldMk cId="3876135600" sldId="265"/>
            <ac:picMk id="36" creationId="{15163FD6-CBED-0840-1BDD-BCA15CDFBB09}"/>
          </ac:picMkLst>
        </pc:picChg>
        <pc:picChg chg="add del mod ord">
          <ac:chgData name="mick franz" userId="a3bdcf7ccfb55cb9" providerId="LiveId" clId="{0028A730-8BB1-4B69-BFC2-ACA004838086}" dt="2024-06-30T11:30:35.990" v="675"/>
          <ac:picMkLst>
            <pc:docMk/>
            <pc:sldMk cId="3876135600" sldId="265"/>
            <ac:picMk id="39" creationId="{8644AFCC-2522-3D24-B154-2DAE97CE03D8}"/>
          </ac:picMkLst>
        </pc:picChg>
        <pc:picChg chg="add del mod">
          <ac:chgData name="mick franz" userId="a3bdcf7ccfb55cb9" providerId="LiveId" clId="{0028A730-8BB1-4B69-BFC2-ACA004838086}" dt="2024-06-30T11:30:37.488" v="677"/>
          <ac:picMkLst>
            <pc:docMk/>
            <pc:sldMk cId="3876135600" sldId="265"/>
            <ac:picMk id="40" creationId="{7A1D7E96-E226-CB07-2995-5E7FEB6C2D99}"/>
          </ac:picMkLst>
        </pc:picChg>
        <pc:picChg chg="add del mod ord">
          <ac:chgData name="mick franz" userId="a3bdcf7ccfb55cb9" providerId="LiveId" clId="{0028A730-8BB1-4B69-BFC2-ACA004838086}" dt="2024-06-30T11:30:58.196" v="678"/>
          <ac:picMkLst>
            <pc:docMk/>
            <pc:sldMk cId="3876135600" sldId="265"/>
            <ac:picMk id="43" creationId="{1B4737B6-0FB9-BBCA-BEFF-A8D999126BD2}"/>
          </ac:picMkLst>
        </pc:picChg>
        <pc:picChg chg="add del mod">
          <ac:chgData name="mick franz" userId="a3bdcf7ccfb55cb9" providerId="LiveId" clId="{0028A730-8BB1-4B69-BFC2-ACA004838086}" dt="2024-06-30T11:31:11.474" v="680"/>
          <ac:picMkLst>
            <pc:docMk/>
            <pc:sldMk cId="3876135600" sldId="265"/>
            <ac:picMk id="44" creationId="{412C3878-BD4C-A4FE-B76E-307E5194D924}"/>
          </ac:picMkLst>
        </pc:picChg>
        <pc:picChg chg="add del mod ord">
          <ac:chgData name="mick franz" userId="a3bdcf7ccfb55cb9" providerId="LiveId" clId="{0028A730-8BB1-4B69-BFC2-ACA004838086}" dt="2024-06-30T11:31:31.679" v="681"/>
          <ac:picMkLst>
            <pc:docMk/>
            <pc:sldMk cId="3876135600" sldId="265"/>
            <ac:picMk id="48" creationId="{058692A7-2806-BCB4-744F-83711659D80D}"/>
          </ac:picMkLst>
        </pc:picChg>
        <pc:picChg chg="add del mod">
          <ac:chgData name="mick franz" userId="a3bdcf7ccfb55cb9" providerId="LiveId" clId="{0028A730-8BB1-4B69-BFC2-ACA004838086}" dt="2024-06-30T11:31:34.915" v="683"/>
          <ac:picMkLst>
            <pc:docMk/>
            <pc:sldMk cId="3876135600" sldId="265"/>
            <ac:picMk id="49" creationId="{53A6F228-067E-B4C3-CDCD-9497A46341C2}"/>
          </ac:picMkLst>
        </pc:picChg>
        <pc:picChg chg="add del mod ord">
          <ac:chgData name="mick franz" userId="a3bdcf7ccfb55cb9" providerId="LiveId" clId="{0028A730-8BB1-4B69-BFC2-ACA004838086}" dt="2024-06-30T11:31:56.564" v="684"/>
          <ac:picMkLst>
            <pc:docMk/>
            <pc:sldMk cId="3876135600" sldId="265"/>
            <ac:picMk id="52" creationId="{93418D36-1C8F-D985-02FB-55E698F46015}"/>
          </ac:picMkLst>
        </pc:picChg>
        <pc:picChg chg="add del mod">
          <ac:chgData name="mick franz" userId="a3bdcf7ccfb55cb9" providerId="LiveId" clId="{0028A730-8BB1-4B69-BFC2-ACA004838086}" dt="2024-06-30T11:31:58.074" v="686"/>
          <ac:picMkLst>
            <pc:docMk/>
            <pc:sldMk cId="3876135600" sldId="265"/>
            <ac:picMk id="53" creationId="{C6AD52E6-545F-7A85-4151-568585DB1C2D}"/>
          </ac:picMkLst>
        </pc:picChg>
        <pc:picChg chg="add del mod ord">
          <ac:chgData name="mick franz" userId="a3bdcf7ccfb55cb9" providerId="LiveId" clId="{0028A730-8BB1-4B69-BFC2-ACA004838086}" dt="2024-06-30T11:32:10.011" v="687"/>
          <ac:picMkLst>
            <pc:docMk/>
            <pc:sldMk cId="3876135600" sldId="265"/>
            <ac:picMk id="56" creationId="{D4F3D679-4DBA-57D1-C1D2-0E20E4C695DA}"/>
          </ac:picMkLst>
        </pc:picChg>
        <pc:picChg chg="add del mod">
          <ac:chgData name="mick franz" userId="a3bdcf7ccfb55cb9" providerId="LiveId" clId="{0028A730-8BB1-4B69-BFC2-ACA004838086}" dt="2024-06-30T11:32:12.049" v="689"/>
          <ac:picMkLst>
            <pc:docMk/>
            <pc:sldMk cId="3876135600" sldId="265"/>
            <ac:picMk id="57" creationId="{050FDE1D-2057-E032-60E9-5E4763D0495D}"/>
          </ac:picMkLst>
        </pc:picChg>
        <pc:picChg chg="add del mod ord">
          <ac:chgData name="mick franz" userId="a3bdcf7ccfb55cb9" providerId="LiveId" clId="{0028A730-8BB1-4B69-BFC2-ACA004838086}" dt="2024-06-30T11:32:21.130" v="690"/>
          <ac:picMkLst>
            <pc:docMk/>
            <pc:sldMk cId="3876135600" sldId="265"/>
            <ac:picMk id="60" creationId="{09B3B0E3-EAB9-9467-E1A5-F4716F1FBD36}"/>
          </ac:picMkLst>
        </pc:picChg>
        <pc:picChg chg="add del mod">
          <ac:chgData name="mick franz" userId="a3bdcf7ccfb55cb9" providerId="LiveId" clId="{0028A730-8BB1-4B69-BFC2-ACA004838086}" dt="2024-06-30T11:32:23.283" v="692"/>
          <ac:picMkLst>
            <pc:docMk/>
            <pc:sldMk cId="3876135600" sldId="265"/>
            <ac:picMk id="61" creationId="{F680E07E-538C-4AEA-08E3-E8709AC99AC6}"/>
          </ac:picMkLst>
        </pc:picChg>
        <pc:picChg chg="add del mod ord">
          <ac:chgData name="mick franz" userId="a3bdcf7ccfb55cb9" providerId="LiveId" clId="{0028A730-8BB1-4B69-BFC2-ACA004838086}" dt="2024-06-30T11:32:41.006" v="693"/>
          <ac:picMkLst>
            <pc:docMk/>
            <pc:sldMk cId="3876135600" sldId="265"/>
            <ac:picMk id="5120" creationId="{8F0A3A53-9B3D-8F06-61E2-A4ECDF7778CD}"/>
          </ac:picMkLst>
        </pc:picChg>
        <pc:picChg chg="add mod">
          <ac:chgData name="mick franz" userId="a3bdcf7ccfb55cb9" providerId="LiveId" clId="{0028A730-8BB1-4B69-BFC2-ACA004838086}" dt="2024-06-30T11:32:41.006" v="693"/>
          <ac:picMkLst>
            <pc:docMk/>
            <pc:sldMk cId="3876135600" sldId="265"/>
            <ac:picMk id="5121" creationId="{1370879A-93AD-6F13-4458-EB293F2399FA}"/>
          </ac:picMkLst>
        </pc:picChg>
        <pc:picChg chg="del">
          <ac:chgData name="mick franz" userId="a3bdcf7ccfb55cb9" providerId="LiveId" clId="{0028A730-8BB1-4B69-BFC2-ACA004838086}" dt="2024-06-30T00:58:20.147" v="317" actId="478"/>
          <ac:picMkLst>
            <pc:docMk/>
            <pc:sldMk cId="3876135600" sldId="265"/>
            <ac:picMk id="5122" creationId="{6FB8AC82-56B3-9B66-93C9-7C72D0E60B3E}"/>
          </ac:picMkLst>
        </pc:picChg>
        <pc:picChg chg="del">
          <ac:chgData name="mick franz" userId="a3bdcf7ccfb55cb9" providerId="LiveId" clId="{0028A730-8BB1-4B69-BFC2-ACA004838086}" dt="2024-06-30T00:58:19.532" v="316" actId="478"/>
          <ac:picMkLst>
            <pc:docMk/>
            <pc:sldMk cId="3876135600" sldId="265"/>
            <ac:picMk id="5124" creationId="{C66B2D3F-ABEE-E09A-2840-AC9E3566447A}"/>
          </ac:picMkLst>
        </pc:picChg>
        <pc:picChg chg="del">
          <ac:chgData name="mick franz" userId="a3bdcf7ccfb55cb9" providerId="LiveId" clId="{0028A730-8BB1-4B69-BFC2-ACA004838086}" dt="2024-06-30T00:58:18.872" v="315" actId="478"/>
          <ac:picMkLst>
            <pc:docMk/>
            <pc:sldMk cId="3876135600" sldId="265"/>
            <ac:picMk id="5126" creationId="{C47DEC20-7B59-BB31-059D-211CD8B0EEA0}"/>
          </ac:picMkLst>
        </pc:picChg>
        <pc:picChg chg="add mod">
          <ac:chgData name="mick franz" userId="a3bdcf7ccfb55cb9" providerId="LiveId" clId="{0028A730-8BB1-4B69-BFC2-ACA004838086}" dt="2024-06-30T11:27:39.530" v="660" actId="1076"/>
          <ac:picMkLst>
            <pc:docMk/>
            <pc:sldMk cId="3876135600" sldId="265"/>
            <ac:picMk id="5128" creationId="{E8DD262D-3FEF-D472-C139-7F6039075BC8}"/>
          </ac:picMkLst>
        </pc:picChg>
        <pc:picChg chg="add mod">
          <ac:chgData name="mick franz" userId="a3bdcf7ccfb55cb9" providerId="LiveId" clId="{0028A730-8BB1-4B69-BFC2-ACA004838086}" dt="2024-06-30T00:58:48.990" v="324" actId="1076"/>
          <ac:picMkLst>
            <pc:docMk/>
            <pc:sldMk cId="3876135600" sldId="265"/>
            <ac:picMk id="5130" creationId="{CA94F36C-EF5F-D40A-3BC8-DF1433EEC4C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B506-36D0-371F-4A6F-98BB1A9651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B97005A1-39B7-A4E9-7EF3-012CA97983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E75E3290-2E22-49E0-F01A-B4F4B2BEF2EC}"/>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6987CC09-5ED4-84F7-D5D9-C39366262226}"/>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F9FC1527-9835-3589-B8C9-D961FFF2FB81}"/>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2231769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458DB-1435-3A98-32E4-CBE90BF12041}"/>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99F1D8AA-9E62-9388-B1E6-FC7CD80CCBD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3382D5A-CBFF-D75B-4AB4-92906955972B}"/>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C203DDD5-7E31-4D16-F996-BC38A9AD29DD}"/>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0BFB85CB-DA05-3434-F2BF-CB1EA245F5EC}"/>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691054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85A18-A959-8AC0-7969-5043A05E1CE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284FA432-65D0-E2AF-4287-07E24ADB9CA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C2FBDF-B4A3-93F0-CBDF-168346D85035}"/>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87F7B9E0-83CC-5560-6EBA-7A8318BCE441}"/>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7BFE0157-3E13-DC52-1F24-82021CF458DC}"/>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19173585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A5DE3-8E8D-E1A0-E97A-879D708D2887}"/>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3F442B25-A68A-4590-C684-914926362E3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A5082E2D-4419-985B-072E-12D9060BB20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CC6E31C9-FA89-6833-1337-7DA1513190C9}"/>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6" name="Footer Placeholder 5">
            <a:extLst>
              <a:ext uri="{FF2B5EF4-FFF2-40B4-BE49-F238E27FC236}">
                <a16:creationId xmlns:a16="http://schemas.microsoft.com/office/drawing/2014/main" id="{19D19699-B07D-18E5-D2FE-223B6EA64AD4}"/>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DF303A05-C560-37E0-FA82-EC1632866C55}"/>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32211140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A3F0A-A12E-8768-C529-32F3BF3B631D}"/>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2D587CD0-5357-82E8-77B8-67C28D9D25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949DAE-C3ED-8764-E47E-21908A671DE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A1BFEE7D-DCD0-6330-52A1-BA073612B8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3FD004-7D9A-0E01-8A5A-89B9A6AF151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5671F356-5238-085D-BEEF-43A807578A35}"/>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8" name="Footer Placeholder 7">
            <a:extLst>
              <a:ext uri="{FF2B5EF4-FFF2-40B4-BE49-F238E27FC236}">
                <a16:creationId xmlns:a16="http://schemas.microsoft.com/office/drawing/2014/main" id="{FA8D7781-B218-A203-7725-D179750DB6A9}"/>
              </a:ext>
            </a:extLst>
          </p:cNvPr>
          <p:cNvSpPr>
            <a:spLocks noGrp="1"/>
          </p:cNvSpPr>
          <p:nvPr>
            <p:ph type="ftr" sz="quarter" idx="11"/>
          </p:nvPr>
        </p:nvSpPr>
        <p:spPr/>
        <p:txBody>
          <a:bodyPr/>
          <a:lstStyle/>
          <a:p>
            <a:endParaRPr lang="en-AU" dirty="0"/>
          </a:p>
        </p:txBody>
      </p:sp>
      <p:sp>
        <p:nvSpPr>
          <p:cNvPr id="9" name="Slide Number Placeholder 8">
            <a:extLst>
              <a:ext uri="{FF2B5EF4-FFF2-40B4-BE49-F238E27FC236}">
                <a16:creationId xmlns:a16="http://schemas.microsoft.com/office/drawing/2014/main" id="{C36108E9-7687-AC0B-506D-F3E1C15A4293}"/>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16191642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CE7581-53FC-A21A-C689-97F129C4B2D8}"/>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E159A26-2789-7754-3736-8801357A93C6}"/>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4" name="Footer Placeholder 3">
            <a:extLst>
              <a:ext uri="{FF2B5EF4-FFF2-40B4-BE49-F238E27FC236}">
                <a16:creationId xmlns:a16="http://schemas.microsoft.com/office/drawing/2014/main" id="{7A5183ED-327B-748F-257B-A2812B915F70}"/>
              </a:ext>
            </a:extLst>
          </p:cNvPr>
          <p:cNvSpPr>
            <a:spLocks noGrp="1"/>
          </p:cNvSpPr>
          <p:nvPr>
            <p:ph type="ftr" sz="quarter" idx="11"/>
          </p:nvPr>
        </p:nvSpPr>
        <p:spPr/>
        <p:txBody>
          <a:bodyPr/>
          <a:lstStyle/>
          <a:p>
            <a:endParaRPr lang="en-AU" dirty="0"/>
          </a:p>
        </p:txBody>
      </p:sp>
      <p:sp>
        <p:nvSpPr>
          <p:cNvPr id="5" name="Slide Number Placeholder 4">
            <a:extLst>
              <a:ext uri="{FF2B5EF4-FFF2-40B4-BE49-F238E27FC236}">
                <a16:creationId xmlns:a16="http://schemas.microsoft.com/office/drawing/2014/main" id="{C5FBEE6E-2147-E21A-CEBF-C14B9AF9D5AC}"/>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3929828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B95B92-3C2B-A564-8474-0751B2A9265E}"/>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3" name="Footer Placeholder 2">
            <a:extLst>
              <a:ext uri="{FF2B5EF4-FFF2-40B4-BE49-F238E27FC236}">
                <a16:creationId xmlns:a16="http://schemas.microsoft.com/office/drawing/2014/main" id="{FB76E766-6BF3-3BF0-FDBF-81B40336CAB8}"/>
              </a:ext>
            </a:extLst>
          </p:cNvPr>
          <p:cNvSpPr>
            <a:spLocks noGrp="1"/>
          </p:cNvSpPr>
          <p:nvPr>
            <p:ph type="ftr" sz="quarter" idx="11"/>
          </p:nvPr>
        </p:nvSpPr>
        <p:spPr/>
        <p:txBody>
          <a:bodyPr/>
          <a:lstStyle/>
          <a:p>
            <a:endParaRPr lang="en-AU" dirty="0"/>
          </a:p>
        </p:txBody>
      </p:sp>
      <p:sp>
        <p:nvSpPr>
          <p:cNvPr id="4" name="Slide Number Placeholder 3">
            <a:extLst>
              <a:ext uri="{FF2B5EF4-FFF2-40B4-BE49-F238E27FC236}">
                <a16:creationId xmlns:a16="http://schemas.microsoft.com/office/drawing/2014/main" id="{1DFBCC51-29C2-2574-75D4-42F346CBDE42}"/>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14660132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98E62-D8E7-6ACD-ABDD-A09B415632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A050BC58-63D7-D661-B1C8-9F293830B80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4252664C-AEF2-F4D3-B202-81BCBCE678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1D67CE-A764-EB53-C4D5-EADF394F1BE1}"/>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6" name="Footer Placeholder 5">
            <a:extLst>
              <a:ext uri="{FF2B5EF4-FFF2-40B4-BE49-F238E27FC236}">
                <a16:creationId xmlns:a16="http://schemas.microsoft.com/office/drawing/2014/main" id="{4ED03135-4ACD-9CF8-36AB-96160EFB6928}"/>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0EC5EF25-37B8-61FD-3AA9-71DA1FEB5436}"/>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2145150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74D60-028B-103E-0A5C-ECCFD0C6AF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CE5EA8AA-AA2D-24D4-3204-706A2898D64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dirty="0"/>
          </a:p>
        </p:txBody>
      </p:sp>
      <p:sp>
        <p:nvSpPr>
          <p:cNvPr id="4" name="Text Placeholder 3">
            <a:extLst>
              <a:ext uri="{FF2B5EF4-FFF2-40B4-BE49-F238E27FC236}">
                <a16:creationId xmlns:a16="http://schemas.microsoft.com/office/drawing/2014/main" id="{03A0A114-EB1E-657A-53A8-CBCD978C77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E778AD-EA2C-3628-68EA-6A015D905352}"/>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6" name="Footer Placeholder 5">
            <a:extLst>
              <a:ext uri="{FF2B5EF4-FFF2-40B4-BE49-F238E27FC236}">
                <a16:creationId xmlns:a16="http://schemas.microsoft.com/office/drawing/2014/main" id="{E432A266-4F21-8650-CBBE-D0268132D8E7}"/>
              </a:ext>
            </a:extLst>
          </p:cNvPr>
          <p:cNvSpPr>
            <a:spLocks noGrp="1"/>
          </p:cNvSpPr>
          <p:nvPr>
            <p:ph type="ftr" sz="quarter" idx="11"/>
          </p:nvPr>
        </p:nvSpPr>
        <p:spPr/>
        <p:txBody>
          <a:bodyPr/>
          <a:lstStyle/>
          <a:p>
            <a:endParaRPr lang="en-AU" dirty="0"/>
          </a:p>
        </p:txBody>
      </p:sp>
      <p:sp>
        <p:nvSpPr>
          <p:cNvPr id="7" name="Slide Number Placeholder 6">
            <a:extLst>
              <a:ext uri="{FF2B5EF4-FFF2-40B4-BE49-F238E27FC236}">
                <a16:creationId xmlns:a16="http://schemas.microsoft.com/office/drawing/2014/main" id="{7FAF7D58-349D-548F-0C80-471D7105E38A}"/>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3409725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4F09D-C8DC-12E4-AD76-1D31A3EA9A1E}"/>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D4CFBB95-80FF-B5EF-337B-6A95A611D44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C901510-28A2-FEF0-944D-D1AC3A434E4C}"/>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D86B4B1B-7A23-2959-CCE4-B04F94BF47CC}"/>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07F4D563-46FE-B919-2D4D-162135D2E326}"/>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2034918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8A0C0-B751-7839-4431-9CEE9201C5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F4BDC501-EE57-9896-672D-F05071558F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645FBEB-42F8-B6D7-D6EE-10C783451465}"/>
              </a:ext>
            </a:extLst>
          </p:cNvPr>
          <p:cNvSpPr>
            <a:spLocks noGrp="1"/>
          </p:cNvSpPr>
          <p:nvPr>
            <p:ph type="dt" sz="half" idx="10"/>
          </p:nvPr>
        </p:nvSpPr>
        <p:spPr/>
        <p:txBody>
          <a:body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E05DD0BF-E256-0792-5BAD-464D12E8D51B}"/>
              </a:ext>
            </a:extLst>
          </p:cNvPr>
          <p:cNvSpPr>
            <a:spLocks noGrp="1"/>
          </p:cNvSpPr>
          <p:nvPr>
            <p:ph type="ftr" sz="quarter" idx="11"/>
          </p:nvPr>
        </p:nvSpPr>
        <p:spPr/>
        <p:txBody>
          <a:bodyPr/>
          <a:lstStyle/>
          <a:p>
            <a:endParaRPr lang="en-AU" dirty="0"/>
          </a:p>
        </p:txBody>
      </p:sp>
      <p:sp>
        <p:nvSpPr>
          <p:cNvPr id="6" name="Slide Number Placeholder 5">
            <a:extLst>
              <a:ext uri="{FF2B5EF4-FFF2-40B4-BE49-F238E27FC236}">
                <a16:creationId xmlns:a16="http://schemas.microsoft.com/office/drawing/2014/main" id="{C3349758-B2CC-EE81-A168-A69F159AD6EF}"/>
              </a:ext>
            </a:extLst>
          </p:cNvPr>
          <p:cNvSpPr>
            <a:spLocks noGrp="1"/>
          </p:cNvSpPr>
          <p:nvPr>
            <p:ph type="sldNum" sz="quarter" idx="12"/>
          </p:nvPr>
        </p:nvSpPr>
        <p:spPr/>
        <p:txBody>
          <a:bodyPr/>
          <a:lstStyle/>
          <a:p>
            <a:fld id="{809DBB92-7890-48A2-B21B-FC3723D71C52}" type="slidenum">
              <a:rPr lang="en-AU" smtClean="0"/>
              <a:t>‹#›</a:t>
            </a:fld>
            <a:endParaRPr lang="en-AU" dirty="0"/>
          </a:p>
        </p:txBody>
      </p:sp>
    </p:spTree>
    <p:extLst>
      <p:ext uri="{BB962C8B-B14F-4D97-AF65-F5344CB8AC3E}">
        <p14:creationId xmlns:p14="http://schemas.microsoft.com/office/powerpoint/2010/main" val="224954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0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24C3D-4284-DD3C-802A-142F210E54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4F2FC53-94FF-3F0C-3ACF-A3893A7CAA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862C6CEA-9E7B-6925-740F-501B3B7ABB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491C883-C70A-4AC1-9F2F-8B4AD5F22469}" type="datetimeFigureOut">
              <a:rPr lang="en-AU" smtClean="0"/>
              <a:t>30/06/2024</a:t>
            </a:fld>
            <a:endParaRPr lang="en-AU" dirty="0"/>
          </a:p>
        </p:txBody>
      </p:sp>
      <p:sp>
        <p:nvSpPr>
          <p:cNvPr id="5" name="Footer Placeholder 4">
            <a:extLst>
              <a:ext uri="{FF2B5EF4-FFF2-40B4-BE49-F238E27FC236}">
                <a16:creationId xmlns:a16="http://schemas.microsoft.com/office/drawing/2014/main" id="{E6FE6B9D-9D24-15F9-39E8-629EDA6687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dirty="0"/>
          </a:p>
        </p:txBody>
      </p:sp>
      <p:sp>
        <p:nvSpPr>
          <p:cNvPr id="6" name="Slide Number Placeholder 5">
            <a:extLst>
              <a:ext uri="{FF2B5EF4-FFF2-40B4-BE49-F238E27FC236}">
                <a16:creationId xmlns:a16="http://schemas.microsoft.com/office/drawing/2014/main" id="{B37278B7-56DB-B762-921A-5AE41DA792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09DBB92-7890-48A2-B21B-FC3723D71C52}" type="slidenum">
              <a:rPr lang="en-AU" smtClean="0"/>
              <a:t>‹#›</a:t>
            </a:fld>
            <a:endParaRPr lang="en-AU" dirty="0"/>
          </a:p>
        </p:txBody>
      </p:sp>
    </p:spTree>
    <p:extLst>
      <p:ext uri="{BB962C8B-B14F-4D97-AF65-F5344CB8AC3E}">
        <p14:creationId xmlns:p14="http://schemas.microsoft.com/office/powerpoint/2010/main" val="5783806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audio" Target="../media/media8.m4a"/><Relationship Id="rId7" Type="http://schemas.openxmlformats.org/officeDocument/2006/relationships/image" Target="../media/image7.jpeg"/><Relationship Id="rId2" Type="http://schemas.microsoft.com/office/2007/relationships/media" Target="../media/media8.m4a"/><Relationship Id="rId1" Type="http://schemas.openxmlformats.org/officeDocument/2006/relationships/tags" Target="../tags/tag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3.png"/><Relationship Id="rId2" Type="http://schemas.microsoft.com/office/2007/relationships/media" Target="../media/media9.m4a"/><Relationship Id="rId1" Type="http://schemas.openxmlformats.org/officeDocument/2006/relationships/tags" Target="../tags/tag3.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8F9E91-C78D-0515-C795-BCC62EE340E6}"/>
              </a:ext>
            </a:extLst>
          </p:cNvPr>
          <p:cNvSpPr>
            <a:spLocks noGrp="1"/>
          </p:cNvSpPr>
          <p:nvPr>
            <p:ph type="ctrTitle"/>
          </p:nvPr>
        </p:nvSpPr>
        <p:spPr>
          <a:xfrm>
            <a:off x="661508" y="228599"/>
            <a:ext cx="4620584" cy="3983839"/>
          </a:xfrm>
        </p:spPr>
        <p:txBody>
          <a:bodyPr>
            <a:normAutofit/>
          </a:bodyPr>
          <a:lstStyle/>
          <a:p>
            <a:pPr algn="l"/>
            <a:r>
              <a:rPr lang="en-AU" sz="4100" b="1" kern="0" dirty="0">
                <a:effectLst/>
                <a:latin typeface="Arial" panose="020B0604020202020204" pitchFamily="34" charset="0"/>
                <a:ea typeface="Times New Roman" panose="02020603050405020304" pitchFamily="18" charset="0"/>
              </a:rPr>
              <a:t>Hazard Identification and Risk assessment procedure for </a:t>
            </a:r>
            <a:r>
              <a:rPr lang="en-AU" sz="4100" b="1" kern="0" dirty="0">
                <a:latin typeface="Arial" panose="020B0604020202020204" pitchFamily="34" charset="0"/>
                <a:ea typeface="Times New Roman" panose="02020603050405020304" pitchFamily="18" charset="0"/>
              </a:rPr>
              <a:t>Electrical Testing</a:t>
            </a:r>
            <a:br>
              <a:rPr lang="en-AU" sz="4100" b="1" kern="0" dirty="0">
                <a:effectLst/>
                <a:latin typeface="Arial" panose="020B0604020202020204" pitchFamily="34" charset="0"/>
                <a:ea typeface="Times New Roman" panose="02020603050405020304" pitchFamily="18" charset="0"/>
              </a:rPr>
            </a:br>
            <a:endParaRPr lang="en-AU" sz="4100" dirty="0"/>
          </a:p>
        </p:txBody>
      </p:sp>
      <p:sp>
        <p:nvSpPr>
          <p:cNvPr id="3" name="Subtitle 2">
            <a:extLst>
              <a:ext uri="{FF2B5EF4-FFF2-40B4-BE49-F238E27FC236}">
                <a16:creationId xmlns:a16="http://schemas.microsoft.com/office/drawing/2014/main" id="{6F3B0402-3313-8A1D-E5E0-006233DC43D8}"/>
              </a:ext>
            </a:extLst>
          </p:cNvPr>
          <p:cNvSpPr>
            <a:spLocks noGrp="1"/>
          </p:cNvSpPr>
          <p:nvPr>
            <p:ph type="subTitle" idx="1"/>
          </p:nvPr>
        </p:nvSpPr>
        <p:spPr>
          <a:xfrm>
            <a:off x="661508" y="3755571"/>
            <a:ext cx="4620584" cy="2993572"/>
          </a:xfrm>
        </p:spPr>
        <p:txBody>
          <a:bodyPr>
            <a:normAutofit fontScale="32500" lnSpcReduction="20000"/>
          </a:bodyPr>
          <a:lstStyle/>
          <a:p>
            <a:pPr algn="l">
              <a:spcBef>
                <a:spcPts val="1200"/>
              </a:spcBef>
              <a:spcAft>
                <a:spcPts val="1200"/>
              </a:spcAft>
            </a:pPr>
            <a:r>
              <a:rPr lang="en-AU" sz="5600" b="1" dirty="0">
                <a:effectLst/>
                <a:latin typeface="Arial" panose="020B0604020202020204" pitchFamily="34" charset="0"/>
                <a:ea typeface="Times New Roman" panose="02020603050405020304" pitchFamily="18" charset="0"/>
              </a:rPr>
              <a:t>Purpose and scope</a:t>
            </a:r>
          </a:p>
          <a:p>
            <a:pPr marL="342900" lvl="0" indent="-342900" algn="l">
              <a:spcAft>
                <a:spcPts val="600"/>
              </a:spcAft>
              <a:buClr>
                <a:srgbClr val="1D4287"/>
              </a:buClr>
              <a:buSzPts val="900"/>
              <a:buFont typeface="Wingdings 2" panose="05020102010507070707" pitchFamily="18" charset="2"/>
              <a:buChar char=""/>
              <a:tabLst>
                <a:tab pos="228600" algn="l"/>
                <a:tab pos="457200" algn="l"/>
              </a:tabLst>
            </a:pPr>
            <a:r>
              <a:rPr lang="en-AU" sz="5600" dirty="0">
                <a:effectLst/>
                <a:latin typeface="Arial" panose="020B0604020202020204" pitchFamily="34" charset="0"/>
                <a:ea typeface="Times New Roman" panose="02020603050405020304" pitchFamily="18" charset="0"/>
                <a:cs typeface="Wingdings 2" panose="05020102010507070707" pitchFamily="18" charset="2"/>
              </a:rPr>
              <a:t>This procedure outlines a process to identify hazards from </a:t>
            </a:r>
            <a:r>
              <a:rPr lang="en-AU" sz="5600" dirty="0">
                <a:latin typeface="Arial" panose="020B0604020202020204" pitchFamily="34" charset="0"/>
                <a:ea typeface="Times New Roman" panose="02020603050405020304" pitchFamily="18" charset="0"/>
                <a:cs typeface="Wingdings 2" panose="05020102010507070707" pitchFamily="18" charset="2"/>
              </a:rPr>
              <a:t>Electrical testing on Site.</a:t>
            </a:r>
            <a:r>
              <a:rPr lang="en-AU" sz="5600" dirty="0">
                <a:effectLst/>
                <a:latin typeface="Arial" panose="020B0604020202020204" pitchFamily="34" charset="0"/>
                <a:ea typeface="Times New Roman" panose="02020603050405020304" pitchFamily="18" charset="0"/>
                <a:cs typeface="Wingdings 2" panose="05020102010507070707" pitchFamily="18" charset="2"/>
              </a:rPr>
              <a:t> It determines the risk rating on hazards related to Electrical Testing. Implements risk controls and the process for reviewing the controls.</a:t>
            </a:r>
          </a:p>
          <a:p>
            <a:pPr marL="342900" lvl="0" indent="-342900" algn="l">
              <a:spcAft>
                <a:spcPts val="600"/>
              </a:spcAft>
              <a:buClr>
                <a:srgbClr val="1D4287"/>
              </a:buClr>
              <a:buSzPts val="900"/>
              <a:buFont typeface="Wingdings 2" panose="05020102010507070707" pitchFamily="18" charset="2"/>
              <a:buChar char=""/>
              <a:tabLst>
                <a:tab pos="228600" algn="l"/>
                <a:tab pos="457200" algn="l"/>
              </a:tabLst>
            </a:pPr>
            <a:r>
              <a:rPr lang="en-AU" sz="5600" dirty="0">
                <a:effectLst/>
                <a:latin typeface="Arial" panose="020B0604020202020204" pitchFamily="34" charset="0"/>
                <a:ea typeface="Times New Roman" panose="02020603050405020304" pitchFamily="18" charset="0"/>
                <a:cs typeface="Wingdings 2" panose="05020102010507070707" pitchFamily="18" charset="2"/>
              </a:rPr>
              <a:t>This procedure applies to everyone involved with JHG.</a:t>
            </a:r>
            <a:endParaRPr lang="en-AU" sz="600" dirty="0"/>
          </a:p>
        </p:txBody>
      </p:sp>
      <p:pic>
        <p:nvPicPr>
          <p:cNvPr id="5" name="Picture 4">
            <a:extLst>
              <a:ext uri="{FF2B5EF4-FFF2-40B4-BE49-F238E27FC236}">
                <a16:creationId xmlns:a16="http://schemas.microsoft.com/office/drawing/2014/main" id="{E0B1D15D-675D-E911-3FE7-CFC1BB4535D2}"/>
              </a:ext>
            </a:extLst>
          </p:cNvPr>
          <p:cNvPicPr>
            <a:picLocks noChangeAspect="1"/>
          </p:cNvPicPr>
          <p:nvPr/>
        </p:nvPicPr>
        <p:blipFill rotWithShape="1">
          <a:blip r:embed="rId4"/>
          <a:srcRect l="9392" r="18226" b="2"/>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4" name="AutoShape 2" descr="Electricity Stock Photos, Royalty Free Electricity Images ...">
            <a:extLst>
              <a:ext uri="{FF2B5EF4-FFF2-40B4-BE49-F238E27FC236}">
                <a16:creationId xmlns:a16="http://schemas.microsoft.com/office/drawing/2014/main" id="{4E222908-CA17-6449-CB84-6F4037B1C9C0}"/>
              </a:ext>
            </a:extLst>
          </p:cNvPr>
          <p:cNvSpPr>
            <a:spLocks noChangeAspect="1" noChangeArrowheads="1"/>
          </p:cNvSpPr>
          <p:nvPr/>
        </p:nvSpPr>
        <p:spPr bwMode="auto">
          <a:xfrm>
            <a:off x="5943600" y="3276600"/>
            <a:ext cx="5094514" cy="509451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U" dirty="0"/>
          </a:p>
        </p:txBody>
      </p:sp>
      <p:pic>
        <p:nvPicPr>
          <p:cNvPr id="10" name="Audio 9">
            <a:hlinkClick r:id="" action="ppaction://media"/>
            <a:extLst>
              <a:ext uri="{FF2B5EF4-FFF2-40B4-BE49-F238E27FC236}">
                <a16:creationId xmlns:a16="http://schemas.microsoft.com/office/drawing/2014/main" id="{FECAE1DE-A55F-17EE-EDF4-120B476F836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35880117"/>
      </p:ext>
    </p:extLst>
  </p:cSld>
  <p:clrMapOvr>
    <a:masterClrMapping/>
  </p:clrMapOvr>
  <mc:AlternateContent xmlns:mc="http://schemas.openxmlformats.org/markup-compatibility/2006" xmlns:p14="http://schemas.microsoft.com/office/powerpoint/2010/main">
    <mc:Choice Requires="p14">
      <p:transition spd="slow" p14:dur="2000" advTm="28522"/>
    </mc:Choice>
    <mc:Fallback xmlns="">
      <p:transition spd="slow" advTm="285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grpId="0" nodeType="clickEffect">
                                  <p:stCondLst>
                                    <p:cond delay="0"/>
                                  </p:stCondLst>
                                  <p:childTnLst>
                                    <p:animEffect transition="out" filter="fade">
                                      <p:cBhvr>
                                        <p:cTn id="10" dur="500" tmFilter="0, 0; .2, .5; .8, .5; 1, 0"/>
                                        <p:tgtEl>
                                          <p:spTgt spid="2"/>
                                        </p:tgtEl>
                                      </p:cBhvr>
                                    </p:animEffect>
                                    <p:animScale>
                                      <p:cBhvr>
                                        <p:cTn id="11"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10"/>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5584B29-31CA-4378-A5D5-50AFA7DA3F58}"/>
              </a:ext>
            </a:extLst>
          </p:cNvPr>
          <p:cNvSpPr>
            <a:spLocks noGrp="1"/>
          </p:cNvSpPr>
          <p:nvPr>
            <p:ph type="title"/>
          </p:nvPr>
        </p:nvSpPr>
        <p:spPr/>
        <p:txBody>
          <a:bodyPr/>
          <a:lstStyle/>
          <a:p>
            <a:r>
              <a:rPr lang="en-AU" sz="3600" b="1" dirty="0">
                <a:solidFill>
                  <a:srgbClr val="FF0000"/>
                </a:solidFill>
                <a:effectLst/>
                <a:latin typeface="Arial" panose="020B0604020202020204" pitchFamily="34" charset="0"/>
                <a:ea typeface="Times New Roman" panose="02020603050405020304" pitchFamily="18" charset="0"/>
              </a:rPr>
              <a:t>Definitions</a:t>
            </a:r>
            <a:br>
              <a:rPr lang="en-AU" sz="1800" b="1" dirty="0">
                <a:solidFill>
                  <a:srgbClr val="0070C0"/>
                </a:solidFill>
                <a:effectLst/>
                <a:latin typeface="Arial" panose="020B0604020202020204" pitchFamily="34" charset="0"/>
                <a:ea typeface="Times New Roman" panose="02020603050405020304" pitchFamily="18" charset="0"/>
              </a:rPr>
            </a:br>
            <a:endParaRPr lang="en-AU" dirty="0"/>
          </a:p>
        </p:txBody>
      </p:sp>
      <p:sp>
        <p:nvSpPr>
          <p:cNvPr id="8" name="TextBox 7">
            <a:extLst>
              <a:ext uri="{FF2B5EF4-FFF2-40B4-BE49-F238E27FC236}">
                <a16:creationId xmlns:a16="http://schemas.microsoft.com/office/drawing/2014/main" id="{1DBC3D81-C2BC-BF79-37E9-1E8D64D9E76A}"/>
              </a:ext>
            </a:extLst>
          </p:cNvPr>
          <p:cNvSpPr txBox="1"/>
          <p:nvPr/>
        </p:nvSpPr>
        <p:spPr>
          <a:xfrm>
            <a:off x="838200" y="1128274"/>
            <a:ext cx="6094476" cy="1364476"/>
          </a:xfrm>
          <a:prstGeom prst="rect">
            <a:avLst/>
          </a:prstGeom>
          <a:noFill/>
        </p:spPr>
        <p:txBody>
          <a:bodyPr wrap="square">
            <a:spAutoFit/>
          </a:bodyPr>
          <a:lstStyle/>
          <a:p>
            <a:pPr>
              <a:lnSpc>
                <a:spcPct val="110000"/>
              </a:lnSpc>
              <a:spcAft>
                <a:spcPts val="600"/>
              </a:spcAft>
            </a:pPr>
            <a:r>
              <a:rPr lang="en-AU" sz="1800" b="1" dirty="0">
                <a:effectLst/>
                <a:latin typeface="Arial" panose="020B0604020202020204" pitchFamily="34" charset="0"/>
                <a:ea typeface="Times New Roman" panose="02020603050405020304" pitchFamily="18" charset="0"/>
                <a:cs typeface="Times New Roman" panose="02020603050405020304" pitchFamily="18" charset="0"/>
              </a:rPr>
              <a:t>Hazard:</a:t>
            </a:r>
            <a:r>
              <a:rPr lang="en-AU" sz="1800" dirty="0">
                <a:effectLst/>
                <a:latin typeface="Arial" panose="020B0604020202020204" pitchFamily="34" charset="0"/>
                <a:ea typeface="Times New Roman" panose="02020603050405020304" pitchFamily="18" charset="0"/>
                <a:cs typeface="Times New Roman" panose="02020603050405020304" pitchFamily="18" charset="0"/>
              </a:rPr>
              <a:t> is a situation or a thing that has the potential to hurt or harm a person</a:t>
            </a:r>
          </a:p>
          <a:p>
            <a:pPr>
              <a:lnSpc>
                <a:spcPct val="110000"/>
              </a:lnSpc>
              <a:spcAft>
                <a:spcPts val="600"/>
              </a:spcAft>
            </a:pPr>
            <a:r>
              <a:rPr lang="en-AU" sz="1800" b="1" dirty="0">
                <a:effectLst/>
                <a:latin typeface="Arial" panose="020B0604020202020204" pitchFamily="34" charset="0"/>
                <a:ea typeface="Times New Roman" panose="02020603050405020304" pitchFamily="18" charset="0"/>
                <a:cs typeface="Times New Roman" panose="02020603050405020304" pitchFamily="18" charset="0"/>
              </a:rPr>
              <a:t>Risk:</a:t>
            </a:r>
            <a:r>
              <a:rPr lang="en-AU" sz="1800" dirty="0">
                <a:effectLst/>
                <a:latin typeface="Arial" panose="020B0604020202020204" pitchFamily="34" charset="0"/>
                <a:ea typeface="Times New Roman" panose="02020603050405020304" pitchFamily="18" charset="0"/>
                <a:cs typeface="Times New Roman" panose="02020603050405020304" pitchFamily="18" charset="0"/>
              </a:rPr>
              <a:t> the likelihood and consequences of the hazard causing harm</a:t>
            </a:r>
          </a:p>
        </p:txBody>
      </p:sp>
      <p:sp>
        <p:nvSpPr>
          <p:cNvPr id="10" name="TextBox 9">
            <a:extLst>
              <a:ext uri="{FF2B5EF4-FFF2-40B4-BE49-F238E27FC236}">
                <a16:creationId xmlns:a16="http://schemas.microsoft.com/office/drawing/2014/main" id="{8F9B1A77-2DC3-68D9-6312-3CF8E3EAFC13}"/>
              </a:ext>
            </a:extLst>
          </p:cNvPr>
          <p:cNvSpPr txBox="1"/>
          <p:nvPr/>
        </p:nvSpPr>
        <p:spPr>
          <a:xfrm>
            <a:off x="838200" y="2638566"/>
            <a:ext cx="8108442" cy="2769989"/>
          </a:xfrm>
          <a:prstGeom prst="rect">
            <a:avLst/>
          </a:prstGeom>
          <a:noFill/>
        </p:spPr>
        <p:txBody>
          <a:bodyPr wrap="square">
            <a:spAutoFit/>
          </a:bodyPr>
          <a:lstStyle/>
          <a:p>
            <a:pPr>
              <a:spcBef>
                <a:spcPts val="1200"/>
              </a:spcBef>
              <a:spcAft>
                <a:spcPts val="1200"/>
              </a:spcAft>
            </a:pPr>
            <a:r>
              <a:rPr lang="en-AU" sz="2800" b="1" dirty="0">
                <a:solidFill>
                  <a:srgbClr val="FF0000"/>
                </a:solidFill>
                <a:effectLst/>
                <a:latin typeface="Arial" panose="020B0604020202020204" pitchFamily="34" charset="0"/>
                <a:ea typeface="Times New Roman" panose="02020603050405020304" pitchFamily="18" charset="0"/>
              </a:rPr>
              <a:t>A risk assessment is carried out when</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dirty="0"/>
              <a:t>There is uncertainty about how a hazard may result in injury or illness</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dirty="0"/>
              <a:t>The work activity involves a number of different hazards and there is a lack of understanding about how the hazards may interact with each other to produce new or greater risks, or</a:t>
            </a:r>
          </a:p>
          <a:p>
            <a:pPr marL="285750" indent="-285750">
              <a:buFont typeface="Arial" panose="020B0604020202020204" pitchFamily="34" charset="0"/>
              <a:buChar char="•"/>
            </a:pPr>
            <a:r>
              <a:rPr lang="en-AU" dirty="0"/>
              <a:t>There are changes at the workplace that may impact on the effectiveness of control measures or may require new control measures such as the introduction of a new process or piece of equipment</a:t>
            </a:r>
          </a:p>
        </p:txBody>
      </p:sp>
      <p:sp>
        <p:nvSpPr>
          <p:cNvPr id="28" name="TextBox 27">
            <a:extLst>
              <a:ext uri="{FF2B5EF4-FFF2-40B4-BE49-F238E27FC236}">
                <a16:creationId xmlns:a16="http://schemas.microsoft.com/office/drawing/2014/main" id="{42731808-C70F-1BDD-A8E3-D9D794B742B5}"/>
              </a:ext>
            </a:extLst>
          </p:cNvPr>
          <p:cNvSpPr txBox="1"/>
          <p:nvPr/>
        </p:nvSpPr>
        <p:spPr>
          <a:xfrm>
            <a:off x="838200" y="5408555"/>
            <a:ext cx="10820399" cy="954107"/>
          </a:xfrm>
          <a:prstGeom prst="rect">
            <a:avLst/>
          </a:prstGeom>
          <a:noFill/>
        </p:spPr>
        <p:txBody>
          <a:bodyPr wrap="square">
            <a:spAutoFit/>
          </a:bodyPr>
          <a:lstStyle/>
          <a:p>
            <a:r>
              <a:rPr lang="en-AU" sz="2800" b="1" dirty="0">
                <a:solidFill>
                  <a:srgbClr val="FF0000"/>
                </a:solidFill>
                <a:effectLst/>
                <a:latin typeface="Arial" panose="020B0604020202020204" pitchFamily="34" charset="0"/>
                <a:ea typeface="Arial" panose="020B0604020202020204" pitchFamily="34" charset="0"/>
                <a:cs typeface="Times New Roman" panose="02020603050405020304" pitchFamily="18" charset="0"/>
              </a:rPr>
              <a:t>A risk assessment is mandatory under the WHS Regulations for certain activities that are high risk </a:t>
            </a:r>
            <a:endParaRPr lang="en-AU" sz="2800" b="1" dirty="0">
              <a:solidFill>
                <a:srgbClr val="FF0000"/>
              </a:solidFill>
            </a:endParaRPr>
          </a:p>
        </p:txBody>
      </p:sp>
      <p:pic>
        <p:nvPicPr>
          <p:cNvPr id="2" name="Picture 1">
            <a:extLst>
              <a:ext uri="{FF2B5EF4-FFF2-40B4-BE49-F238E27FC236}">
                <a16:creationId xmlns:a16="http://schemas.microsoft.com/office/drawing/2014/main" id="{8EF7E59B-847C-ED16-FB8E-753C241E202A}"/>
              </a:ext>
            </a:extLst>
          </p:cNvPr>
          <p:cNvPicPr>
            <a:picLocks noChangeAspect="1"/>
          </p:cNvPicPr>
          <p:nvPr/>
        </p:nvPicPr>
        <p:blipFill rotWithShape="1">
          <a:blip r:embed="rId4"/>
          <a:srcRect l="9392" r="18226" b="2"/>
          <a:stretch/>
        </p:blipFill>
        <p:spPr>
          <a:xfrm>
            <a:off x="8349343" y="0"/>
            <a:ext cx="3842657" cy="4506676"/>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pic>
        <p:nvPicPr>
          <p:cNvPr id="16" name="Audio 15">
            <a:hlinkClick r:id="" action="ppaction://media"/>
            <a:extLst>
              <a:ext uri="{FF2B5EF4-FFF2-40B4-BE49-F238E27FC236}">
                <a16:creationId xmlns:a16="http://schemas.microsoft.com/office/drawing/2014/main" id="{943B9A46-C4C7-D85F-B99B-E44B571B860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58189436"/>
      </p:ext>
    </p:extLst>
  </p:cSld>
  <p:clrMapOvr>
    <a:masterClrMapping/>
  </p:clrMapOvr>
  <mc:AlternateContent xmlns:mc="http://schemas.openxmlformats.org/markup-compatibility/2006" xmlns:p14="http://schemas.microsoft.com/office/powerpoint/2010/main">
    <mc:Choice Requires="p14">
      <p:transition spd="slow" p14:dur="2000" advTm="71882"/>
    </mc:Choice>
    <mc:Fallback xmlns="">
      <p:transition spd="slow" advTm="718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0ED4A-7749-1155-4DF9-D56EC1A37F91}"/>
              </a:ext>
            </a:extLst>
          </p:cNvPr>
          <p:cNvSpPr>
            <a:spLocks noGrp="1"/>
          </p:cNvSpPr>
          <p:nvPr>
            <p:ph type="title"/>
          </p:nvPr>
        </p:nvSpPr>
        <p:spPr/>
        <p:txBody>
          <a:bodyPr/>
          <a:lstStyle/>
          <a:p>
            <a:r>
              <a:rPr lang="en-AU" dirty="0">
                <a:solidFill>
                  <a:srgbClr val="FFC000"/>
                </a:solidFill>
              </a:rPr>
              <a:t>Legislation &amp; Standards</a:t>
            </a:r>
          </a:p>
        </p:txBody>
      </p:sp>
      <p:graphicFrame>
        <p:nvGraphicFramePr>
          <p:cNvPr id="6" name="Table 5">
            <a:extLst>
              <a:ext uri="{FF2B5EF4-FFF2-40B4-BE49-F238E27FC236}">
                <a16:creationId xmlns:a16="http://schemas.microsoft.com/office/drawing/2014/main" id="{C04B6B03-EDAB-3251-59D5-99A83A3C4176}"/>
              </a:ext>
            </a:extLst>
          </p:cNvPr>
          <p:cNvGraphicFramePr>
            <a:graphicFrameLocks noGrp="1"/>
          </p:cNvGraphicFramePr>
          <p:nvPr>
            <p:extLst>
              <p:ext uri="{D42A27DB-BD31-4B8C-83A1-F6EECF244321}">
                <p14:modId xmlns:p14="http://schemas.microsoft.com/office/powerpoint/2010/main" val="890633674"/>
              </p:ext>
            </p:extLst>
          </p:nvPr>
        </p:nvGraphicFramePr>
        <p:xfrm>
          <a:off x="838200" y="1690688"/>
          <a:ext cx="8167577" cy="4646316"/>
        </p:xfrm>
        <a:graphic>
          <a:graphicData uri="http://schemas.openxmlformats.org/drawingml/2006/table">
            <a:tbl>
              <a:tblPr/>
              <a:tblGrid>
                <a:gridCol w="5157252">
                  <a:extLst>
                    <a:ext uri="{9D8B030D-6E8A-4147-A177-3AD203B41FA5}">
                      <a16:colId xmlns:a16="http://schemas.microsoft.com/office/drawing/2014/main" val="167709080"/>
                    </a:ext>
                  </a:extLst>
                </a:gridCol>
                <a:gridCol w="3010325">
                  <a:extLst>
                    <a:ext uri="{9D8B030D-6E8A-4147-A177-3AD203B41FA5}">
                      <a16:colId xmlns:a16="http://schemas.microsoft.com/office/drawing/2014/main" val="1164096935"/>
                    </a:ext>
                  </a:extLst>
                </a:gridCol>
              </a:tblGrid>
              <a:tr h="630981">
                <a:tc>
                  <a:txBody>
                    <a:bodyPr/>
                    <a:lstStyle/>
                    <a:p>
                      <a:pPr rtl="0" fontAlgn="t">
                        <a:spcBef>
                          <a:spcPts val="0"/>
                        </a:spcBef>
                        <a:spcAft>
                          <a:spcPts val="0"/>
                        </a:spcAft>
                      </a:pPr>
                      <a:r>
                        <a:rPr lang="en-US" dirty="0"/>
                        <a:t>Work Health and Safety Act </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r>
                        <a:rPr lang="en-AU" dirty="0"/>
                        <a:t>Electrical Safety Act </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02890740"/>
                  </a:ext>
                </a:extLst>
              </a:tr>
              <a:tr h="630981">
                <a:tc>
                  <a:txBody>
                    <a:bodyPr/>
                    <a:lstStyle/>
                    <a:p>
                      <a:pPr rtl="0" fontAlgn="t">
                        <a:spcBef>
                          <a:spcPts val="0"/>
                        </a:spcBef>
                        <a:spcAft>
                          <a:spcPts val="0"/>
                        </a:spcAft>
                      </a:pPr>
                      <a:r>
                        <a:rPr lang="en-US" dirty="0"/>
                        <a:t>Work Health and Safety Regulations </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r>
                        <a:rPr lang="en-AU" dirty="0"/>
                        <a:t>Electrical Safety Regulations </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14957830"/>
                  </a:ext>
                </a:extLst>
              </a:tr>
              <a:tr h="630981">
                <a:tc>
                  <a:txBody>
                    <a:bodyPr/>
                    <a:lstStyle/>
                    <a:p>
                      <a:pPr rtl="0" fontAlgn="t">
                        <a:spcBef>
                          <a:spcPts val="0"/>
                        </a:spcBef>
                        <a:spcAft>
                          <a:spcPts val="0"/>
                        </a:spcAft>
                      </a:pPr>
                      <a:r>
                        <a:rPr lang="en-US" dirty="0"/>
                        <a:t>COP How to Manage Health and Safety Risks </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r>
                        <a:rPr lang="en-US" dirty="0"/>
                        <a:t>AS/NZS 3000 (Wiring Rules)</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83500185"/>
                  </a:ext>
                </a:extLst>
              </a:tr>
              <a:tr h="1548772">
                <a:tc>
                  <a:txBody>
                    <a:bodyPr/>
                    <a:lstStyle/>
                    <a:p>
                      <a:pPr rtl="0" fontAlgn="ctr">
                        <a:spcBef>
                          <a:spcPts val="0"/>
                        </a:spcBef>
                        <a:spcAft>
                          <a:spcPts val="0"/>
                        </a:spcAft>
                      </a:pPr>
                      <a:r>
                        <a:rPr lang="en-US" dirty="0"/>
                        <a:t>COP Managing Electrical Risks in the Workplace </a:t>
                      </a:r>
                    </a:p>
                  </a:txBody>
                  <a:tcPr marL="68580" marR="6858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t">
                        <a:spcBef>
                          <a:spcPts val="0"/>
                        </a:spcBef>
                        <a:spcAft>
                          <a:spcPts val="0"/>
                        </a:spcAft>
                      </a:pPr>
                      <a:r>
                        <a:rPr lang="en-US" dirty="0"/>
                        <a:t>AS 3017 Electrical Installations – Testing and Inspection Guidelines </a:t>
                      </a: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54070864"/>
                  </a:ext>
                </a:extLst>
              </a:tr>
              <a:tr h="1204601">
                <a:tc>
                  <a:txBody>
                    <a:bodyPr/>
                    <a:lstStyle/>
                    <a:p>
                      <a:pPr fontAlgn="ctr"/>
                      <a:br>
                        <a:rPr lang="en-AU" sz="1200" dirty="0">
                          <a:effectLst/>
                        </a:rPr>
                      </a:br>
                      <a:endParaRPr lang="en-AU" sz="1200" dirty="0">
                        <a:effectLst/>
                      </a:endParaRPr>
                    </a:p>
                  </a:txBody>
                  <a:tcPr marL="68580" marR="6858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rtl="0" fontAlgn="ctr">
                        <a:spcBef>
                          <a:spcPts val="0"/>
                        </a:spcBef>
                        <a:spcAft>
                          <a:spcPts val="0"/>
                        </a:spcAft>
                      </a:pPr>
                      <a:r>
                        <a:rPr lang="en-US" dirty="0"/>
                        <a:t>AS4836 Safe work on or near low voltage equipment</a:t>
                      </a:r>
                    </a:p>
                  </a:txBody>
                  <a:tcPr marL="68580" marR="6858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90219845"/>
                  </a:ext>
                </a:extLst>
              </a:tr>
            </a:tbl>
          </a:graphicData>
        </a:graphic>
      </p:graphicFrame>
      <p:pic>
        <p:nvPicPr>
          <p:cNvPr id="7" name="Audio 6">
            <a:hlinkClick r:id="" action="ppaction://media"/>
            <a:extLst>
              <a:ext uri="{FF2B5EF4-FFF2-40B4-BE49-F238E27FC236}">
                <a16:creationId xmlns:a16="http://schemas.microsoft.com/office/drawing/2014/main" id="{4229C555-13B0-5EE0-3926-14DBFB728C0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313105782"/>
      </p:ext>
    </p:extLst>
  </p:cSld>
  <p:clrMapOvr>
    <a:masterClrMapping/>
  </p:clrMapOvr>
  <mc:AlternateContent xmlns:mc="http://schemas.openxmlformats.org/markup-compatibility/2006" xmlns:p14="http://schemas.microsoft.com/office/powerpoint/2010/main">
    <mc:Choice Requires="p14">
      <p:transition spd="slow" p14:dur="2000" advTm="36138"/>
    </mc:Choice>
    <mc:Fallback xmlns="">
      <p:transition spd="slow" advTm="361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07EB497-2299-1191-AEE3-55263BF68B25}"/>
              </a:ext>
            </a:extLst>
          </p:cNvPr>
          <p:cNvSpPr txBox="1"/>
          <p:nvPr/>
        </p:nvSpPr>
        <p:spPr>
          <a:xfrm>
            <a:off x="969372" y="198192"/>
            <a:ext cx="9165228" cy="2782813"/>
          </a:xfrm>
          <a:prstGeom prst="rect">
            <a:avLst/>
          </a:prstGeom>
          <a:noFill/>
        </p:spPr>
        <p:txBody>
          <a:bodyPr wrap="square">
            <a:spAutoFit/>
          </a:bodyPr>
          <a:lstStyle/>
          <a:p>
            <a:pPr>
              <a:spcBef>
                <a:spcPts val="1200"/>
              </a:spcBef>
              <a:spcAft>
                <a:spcPts val="1200"/>
              </a:spcAft>
            </a:pPr>
            <a:r>
              <a:rPr lang="en-AU" sz="2800" b="1" dirty="0">
                <a:solidFill>
                  <a:srgbClr val="FF0000"/>
                </a:solidFill>
                <a:effectLst/>
                <a:latin typeface="Arial" panose="020B0604020202020204" pitchFamily="34" charset="0"/>
                <a:ea typeface="Times New Roman" panose="02020603050405020304" pitchFamily="18" charset="0"/>
              </a:rPr>
              <a:t>Procedure – Risk Assessment </a:t>
            </a:r>
          </a:p>
          <a:p>
            <a:pPr>
              <a:lnSpc>
                <a:spcPct val="110000"/>
              </a:lnSpc>
              <a:spcAft>
                <a:spcPts val="600"/>
              </a:spcAft>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1) Identify all the risks associated with the hazard.</a:t>
            </a:r>
          </a:p>
          <a:p>
            <a:pPr>
              <a:lnSpc>
                <a:spcPct val="110000"/>
              </a:lnSpc>
              <a:spcAft>
                <a:spcPts val="600"/>
              </a:spcAft>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2) Assess the risk/s using the following Risk Assessment Matrix</a:t>
            </a:r>
          </a:p>
          <a:p>
            <a:pPr>
              <a:lnSpc>
                <a:spcPct val="110000"/>
              </a:lnSpc>
              <a:spcAft>
                <a:spcPts val="600"/>
              </a:spcAft>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3) Determine the appropriate control/s to mitigate the risk of the hazard causing harm as far as is reasonably practicable. Use the following Hierarchy of Control to implement the most effective controls. Document the results on the Risk Assessment Form.</a:t>
            </a:r>
          </a:p>
          <a:p>
            <a:pPr>
              <a:lnSpc>
                <a:spcPct val="110000"/>
              </a:lnSpc>
              <a:spcAft>
                <a:spcPts val="600"/>
              </a:spcAft>
            </a:pPr>
            <a:r>
              <a:rPr lang="en-AU" sz="1600" dirty="0">
                <a:effectLst/>
                <a:latin typeface="Arial" panose="020B0604020202020204" pitchFamily="34" charset="0"/>
                <a:ea typeface="Times New Roman" panose="02020603050405020304" pitchFamily="18" charset="0"/>
                <a:cs typeface="Times New Roman" panose="02020603050405020304" pitchFamily="18" charset="0"/>
              </a:rPr>
              <a:t>4) Determine the priority or urgency with which the hazard should be controlled. Use the Risk Assessment Action Plan to list the hazards and track the implementation of the controls.</a:t>
            </a:r>
          </a:p>
        </p:txBody>
      </p:sp>
      <p:sp>
        <p:nvSpPr>
          <p:cNvPr id="10" name="TextBox 9">
            <a:extLst>
              <a:ext uri="{FF2B5EF4-FFF2-40B4-BE49-F238E27FC236}">
                <a16:creationId xmlns:a16="http://schemas.microsoft.com/office/drawing/2014/main" id="{85CCF9B7-F5D9-34DD-622C-CF549F83A218}"/>
              </a:ext>
            </a:extLst>
          </p:cNvPr>
          <p:cNvSpPr txBox="1"/>
          <p:nvPr/>
        </p:nvSpPr>
        <p:spPr>
          <a:xfrm>
            <a:off x="969371" y="3746170"/>
            <a:ext cx="10885171" cy="923330"/>
          </a:xfrm>
          <a:prstGeom prst="rect">
            <a:avLst/>
          </a:prstGeom>
          <a:noFill/>
        </p:spPr>
        <p:txBody>
          <a:bodyPr wrap="square">
            <a:spAutoFit/>
          </a:bodyPr>
          <a:lstStyle/>
          <a:p>
            <a:r>
              <a:rPr lang="en-AU" sz="1800" dirty="0">
                <a:effectLst/>
                <a:latin typeface="Arial" panose="020B0604020202020204" pitchFamily="34" charset="0"/>
                <a:ea typeface="Arial" panose="020B0604020202020204" pitchFamily="34" charset="0"/>
                <a:cs typeface="Times New Roman" panose="02020603050405020304" pitchFamily="18" charset="0"/>
              </a:rPr>
              <a:t>Here are some </a:t>
            </a:r>
            <a:r>
              <a:rPr lang="en-AU" sz="1600" dirty="0">
                <a:effectLst/>
                <a:latin typeface="Arial" panose="020B0604020202020204" pitchFamily="34" charset="0"/>
                <a:ea typeface="Arial" panose="020B0604020202020204" pitchFamily="34" charset="0"/>
                <a:cs typeface="Times New Roman" panose="02020603050405020304" pitchFamily="18" charset="0"/>
              </a:rPr>
              <a:t>suggested</a:t>
            </a:r>
            <a:r>
              <a:rPr lang="en-AU" sz="1800" dirty="0">
                <a:effectLst/>
                <a:latin typeface="Arial" panose="020B0604020202020204" pitchFamily="34" charset="0"/>
                <a:ea typeface="Arial" panose="020B0604020202020204" pitchFamily="34" charset="0"/>
                <a:cs typeface="Times New Roman" panose="02020603050405020304" pitchFamily="18" charset="0"/>
              </a:rPr>
              <a:t> action timelines. The risk level that remains after any applicable controls are applied is called residual risk. Our Goal is to Minimise the Risk to Low as possible by implementing Control measures</a:t>
            </a:r>
            <a:endParaRPr lang="en-AU" dirty="0"/>
          </a:p>
        </p:txBody>
      </p:sp>
      <p:sp>
        <p:nvSpPr>
          <p:cNvPr id="12" name="TextBox 11">
            <a:extLst>
              <a:ext uri="{FF2B5EF4-FFF2-40B4-BE49-F238E27FC236}">
                <a16:creationId xmlns:a16="http://schemas.microsoft.com/office/drawing/2014/main" id="{99DDACFD-DD12-272B-CB26-DD34EDDDE60E}"/>
              </a:ext>
            </a:extLst>
          </p:cNvPr>
          <p:cNvSpPr txBox="1"/>
          <p:nvPr/>
        </p:nvSpPr>
        <p:spPr>
          <a:xfrm>
            <a:off x="969372" y="3284505"/>
            <a:ext cx="6096000" cy="461665"/>
          </a:xfrm>
          <a:prstGeom prst="rect">
            <a:avLst/>
          </a:prstGeom>
          <a:noFill/>
        </p:spPr>
        <p:txBody>
          <a:bodyPr wrap="square">
            <a:spAutoFit/>
          </a:bodyPr>
          <a:lstStyle/>
          <a:p>
            <a:pPr>
              <a:spcBef>
                <a:spcPts val="1200"/>
              </a:spcBef>
              <a:spcAft>
                <a:spcPts val="1200"/>
              </a:spcAft>
            </a:pPr>
            <a:r>
              <a:rPr lang="en-AU" sz="2400" b="1" dirty="0">
                <a:solidFill>
                  <a:srgbClr val="FF0000"/>
                </a:solidFill>
                <a:effectLst/>
                <a:latin typeface="Arial" panose="020B0604020202020204" pitchFamily="34" charset="0"/>
                <a:ea typeface="Times New Roman" panose="02020603050405020304" pitchFamily="18" charset="0"/>
              </a:rPr>
              <a:t>Risk action priority</a:t>
            </a:r>
          </a:p>
        </p:txBody>
      </p:sp>
      <p:sp>
        <p:nvSpPr>
          <p:cNvPr id="14" name="TextBox 13">
            <a:extLst>
              <a:ext uri="{FF2B5EF4-FFF2-40B4-BE49-F238E27FC236}">
                <a16:creationId xmlns:a16="http://schemas.microsoft.com/office/drawing/2014/main" id="{F0C9D48B-AF0E-5BC7-627E-326181747DA2}"/>
              </a:ext>
            </a:extLst>
          </p:cNvPr>
          <p:cNvSpPr txBox="1"/>
          <p:nvPr/>
        </p:nvSpPr>
        <p:spPr>
          <a:xfrm>
            <a:off x="969370" y="4669500"/>
            <a:ext cx="6096000" cy="1785104"/>
          </a:xfrm>
          <a:prstGeom prst="rect">
            <a:avLst/>
          </a:prstGeom>
          <a:noFill/>
        </p:spPr>
        <p:txBody>
          <a:bodyPr wrap="square">
            <a:spAutoFit/>
          </a:bodyPr>
          <a:lstStyle/>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Extreme Risk – immediate action required</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Very High Risk – prioritised action within a month </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High Risk – prioritised action within three months</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Medium Risk – planned action required</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800" dirty="0">
                <a:effectLst/>
                <a:latin typeface="Arial" panose="020B0604020202020204" pitchFamily="34" charset="0"/>
                <a:ea typeface="Times New Roman" panose="02020603050405020304" pitchFamily="18" charset="0"/>
                <a:cs typeface="Wingdings 2" panose="05020102010507070707" pitchFamily="18" charset="2"/>
              </a:rPr>
              <a:t>Low Risk – manage with current procedures </a:t>
            </a:r>
          </a:p>
        </p:txBody>
      </p:sp>
      <p:pic>
        <p:nvPicPr>
          <p:cNvPr id="21" name="Audio 20">
            <a:hlinkClick r:id="" action="ppaction://media"/>
            <a:extLst>
              <a:ext uri="{FF2B5EF4-FFF2-40B4-BE49-F238E27FC236}">
                <a16:creationId xmlns:a16="http://schemas.microsoft.com/office/drawing/2014/main" id="{8D1105E0-CB05-E6DC-A4E6-2EFF3DE60C2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12662414"/>
      </p:ext>
    </p:extLst>
  </p:cSld>
  <p:clrMapOvr>
    <a:masterClrMapping/>
  </p:clrMapOvr>
  <mc:AlternateContent xmlns:mc="http://schemas.openxmlformats.org/markup-compatibility/2006" xmlns:p14="http://schemas.microsoft.com/office/powerpoint/2010/main">
    <mc:Choice Requires="p14">
      <p:transition spd="slow" p14:dur="2000" advTm="109060"/>
    </mc:Choice>
    <mc:Fallback xmlns="">
      <p:transition spd="slow" advTm="1090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55" name="Group 54">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56" name="Rectangle 55">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58" name="Rectangle 57">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9" name="Rectangle 58">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Rectangle 1">
            <a:extLst>
              <a:ext uri="{FF2B5EF4-FFF2-40B4-BE49-F238E27FC236}">
                <a16:creationId xmlns:a16="http://schemas.microsoft.com/office/drawing/2014/main" id="{F719BB9C-800A-7A87-987E-2EA6460A822A}"/>
              </a:ext>
            </a:extLst>
          </p:cNvPr>
          <p:cNvSpPr>
            <a:spLocks noChangeArrowheads="1"/>
          </p:cNvSpPr>
          <p:nvPr/>
        </p:nvSpPr>
        <p:spPr bwMode="auto">
          <a:xfrm>
            <a:off x="624979" y="418442"/>
            <a:ext cx="3702579" cy="3524823"/>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a:bodyPr>
          <a:lstStyle/>
          <a:p>
            <a:pPr marR="0" lvl="0" fontAlgn="base">
              <a:lnSpc>
                <a:spcPct val="90000"/>
              </a:lnSpc>
              <a:spcBef>
                <a:spcPct val="0"/>
              </a:spcBef>
              <a:spcAft>
                <a:spcPts val="600"/>
              </a:spcAft>
              <a:buClrTx/>
              <a:buSzTx/>
              <a:tabLst/>
            </a:pPr>
            <a:r>
              <a:rPr kumimoji="0" lang="en-US" altLang="en-US" sz="3200" b="1" i="0" u="none" strike="noStrike" cap="none" normalizeH="0" baseline="0" dirty="0">
                <a:ln>
                  <a:noFill/>
                </a:ln>
                <a:solidFill>
                  <a:srgbClr val="FF0000"/>
                </a:solidFill>
                <a:effectLst/>
              </a:rPr>
              <a:t>Risk assessment matrix</a:t>
            </a:r>
          </a:p>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en-US" sz="2000" b="0" i="0" u="none" strike="noStrike" cap="none" normalizeH="0" baseline="0" dirty="0">
                <a:ln>
                  <a:noFill/>
                </a:ln>
                <a:solidFill>
                  <a:srgbClr val="FFFFFF"/>
                </a:solidFill>
                <a:effectLst/>
              </a:rPr>
              <a:t>The following table provides a Risk Rating once the Likelihood and Consequence are determined:</a:t>
            </a:r>
          </a:p>
        </p:txBody>
      </p:sp>
      <p:sp>
        <p:nvSpPr>
          <p:cNvPr id="7" name="Rectangle 2">
            <a:extLst>
              <a:ext uri="{FF2B5EF4-FFF2-40B4-BE49-F238E27FC236}">
                <a16:creationId xmlns:a16="http://schemas.microsoft.com/office/drawing/2014/main" id="{65022FF2-DB6B-F784-A08C-25FA45C5F73F}"/>
              </a:ext>
            </a:extLst>
          </p:cNvPr>
          <p:cNvSpPr>
            <a:spLocks noChangeArrowheads="1"/>
          </p:cNvSpPr>
          <p:nvPr/>
        </p:nvSpPr>
        <p:spPr bwMode="auto">
          <a:xfrm>
            <a:off x="4532313" y="1825625"/>
            <a:ext cx="280866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AU" dirty="0"/>
          </a:p>
        </p:txBody>
      </p:sp>
      <p:sp>
        <p:nvSpPr>
          <p:cNvPr id="9" name="Rectangle 3">
            <a:extLst>
              <a:ext uri="{FF2B5EF4-FFF2-40B4-BE49-F238E27FC236}">
                <a16:creationId xmlns:a16="http://schemas.microsoft.com/office/drawing/2014/main" id="{E8F0773C-6D29-F2B1-205A-749BFB995CE4}"/>
              </a:ext>
            </a:extLst>
          </p:cNvPr>
          <p:cNvSpPr>
            <a:spLocks noChangeArrowheads="1"/>
          </p:cNvSpPr>
          <p:nvPr/>
        </p:nvSpPr>
        <p:spPr bwMode="auto">
          <a:xfrm>
            <a:off x="4462463"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AU" dirty="0"/>
          </a:p>
        </p:txBody>
      </p:sp>
      <p:graphicFrame>
        <p:nvGraphicFramePr>
          <p:cNvPr id="8" name="Table 7">
            <a:extLst>
              <a:ext uri="{FF2B5EF4-FFF2-40B4-BE49-F238E27FC236}">
                <a16:creationId xmlns:a16="http://schemas.microsoft.com/office/drawing/2014/main" id="{784CFED5-35AF-6C67-F211-1636AC70DD25}"/>
              </a:ext>
            </a:extLst>
          </p:cNvPr>
          <p:cNvGraphicFramePr>
            <a:graphicFrameLocks noGrp="1"/>
          </p:cNvGraphicFramePr>
          <p:nvPr>
            <p:extLst>
              <p:ext uri="{D42A27DB-BD31-4B8C-83A1-F6EECF244321}">
                <p14:modId xmlns:p14="http://schemas.microsoft.com/office/powerpoint/2010/main" val="767644378"/>
              </p:ext>
            </p:extLst>
          </p:nvPr>
        </p:nvGraphicFramePr>
        <p:xfrm>
          <a:off x="5433237" y="1403497"/>
          <a:ext cx="6390166" cy="4284920"/>
        </p:xfrm>
        <a:graphic>
          <a:graphicData uri="http://schemas.openxmlformats.org/drawingml/2006/table">
            <a:tbl>
              <a:tblPr firstRow="1" bandRow="1"/>
              <a:tblGrid>
                <a:gridCol w="805786">
                  <a:extLst>
                    <a:ext uri="{9D8B030D-6E8A-4147-A177-3AD203B41FA5}">
                      <a16:colId xmlns:a16="http://schemas.microsoft.com/office/drawing/2014/main" val="3439465048"/>
                    </a:ext>
                  </a:extLst>
                </a:gridCol>
                <a:gridCol w="520449">
                  <a:extLst>
                    <a:ext uri="{9D8B030D-6E8A-4147-A177-3AD203B41FA5}">
                      <a16:colId xmlns:a16="http://schemas.microsoft.com/office/drawing/2014/main" val="1582148888"/>
                    </a:ext>
                  </a:extLst>
                </a:gridCol>
                <a:gridCol w="563406">
                  <a:extLst>
                    <a:ext uri="{9D8B030D-6E8A-4147-A177-3AD203B41FA5}">
                      <a16:colId xmlns:a16="http://schemas.microsoft.com/office/drawing/2014/main" val="1209495081"/>
                    </a:ext>
                  </a:extLst>
                </a:gridCol>
                <a:gridCol w="179905">
                  <a:extLst>
                    <a:ext uri="{9D8B030D-6E8A-4147-A177-3AD203B41FA5}">
                      <a16:colId xmlns:a16="http://schemas.microsoft.com/office/drawing/2014/main" val="166208406"/>
                    </a:ext>
                  </a:extLst>
                </a:gridCol>
                <a:gridCol w="58330">
                  <a:extLst>
                    <a:ext uri="{9D8B030D-6E8A-4147-A177-3AD203B41FA5}">
                      <a16:colId xmlns:a16="http://schemas.microsoft.com/office/drawing/2014/main" val="3732218619"/>
                    </a:ext>
                  </a:extLst>
                </a:gridCol>
                <a:gridCol w="818654">
                  <a:extLst>
                    <a:ext uri="{9D8B030D-6E8A-4147-A177-3AD203B41FA5}">
                      <a16:colId xmlns:a16="http://schemas.microsoft.com/office/drawing/2014/main" val="500464120"/>
                    </a:ext>
                  </a:extLst>
                </a:gridCol>
                <a:gridCol w="189379">
                  <a:extLst>
                    <a:ext uri="{9D8B030D-6E8A-4147-A177-3AD203B41FA5}">
                      <a16:colId xmlns:a16="http://schemas.microsoft.com/office/drawing/2014/main" val="3407089336"/>
                    </a:ext>
                  </a:extLst>
                </a:gridCol>
                <a:gridCol w="419838">
                  <a:extLst>
                    <a:ext uri="{9D8B030D-6E8A-4147-A177-3AD203B41FA5}">
                      <a16:colId xmlns:a16="http://schemas.microsoft.com/office/drawing/2014/main" val="774478888"/>
                    </a:ext>
                  </a:extLst>
                </a:gridCol>
                <a:gridCol w="307086">
                  <a:extLst>
                    <a:ext uri="{9D8B030D-6E8A-4147-A177-3AD203B41FA5}">
                      <a16:colId xmlns:a16="http://schemas.microsoft.com/office/drawing/2014/main" val="4205315051"/>
                    </a:ext>
                  </a:extLst>
                </a:gridCol>
                <a:gridCol w="754496">
                  <a:extLst>
                    <a:ext uri="{9D8B030D-6E8A-4147-A177-3AD203B41FA5}">
                      <a16:colId xmlns:a16="http://schemas.microsoft.com/office/drawing/2014/main" val="1778238215"/>
                    </a:ext>
                  </a:extLst>
                </a:gridCol>
                <a:gridCol w="893609">
                  <a:extLst>
                    <a:ext uri="{9D8B030D-6E8A-4147-A177-3AD203B41FA5}">
                      <a16:colId xmlns:a16="http://schemas.microsoft.com/office/drawing/2014/main" val="2204125548"/>
                    </a:ext>
                  </a:extLst>
                </a:gridCol>
                <a:gridCol w="405103">
                  <a:extLst>
                    <a:ext uri="{9D8B030D-6E8A-4147-A177-3AD203B41FA5}">
                      <a16:colId xmlns:a16="http://schemas.microsoft.com/office/drawing/2014/main" val="4103246965"/>
                    </a:ext>
                  </a:extLst>
                </a:gridCol>
                <a:gridCol w="474125">
                  <a:extLst>
                    <a:ext uri="{9D8B030D-6E8A-4147-A177-3AD203B41FA5}">
                      <a16:colId xmlns:a16="http://schemas.microsoft.com/office/drawing/2014/main" val="857265345"/>
                    </a:ext>
                  </a:extLst>
                </a:gridCol>
              </a:tblGrid>
              <a:tr h="369584">
                <a:tc>
                  <a:txBody>
                    <a:bodyPr/>
                    <a:lstStyle/>
                    <a:p>
                      <a:pPr fontAlgn="t"/>
                      <a:br>
                        <a:rPr lang="en-AU" sz="600" dirty="0">
                          <a:effectLst/>
                        </a:rPr>
                      </a:br>
                      <a:endParaRPr lang="en-AU" sz="600" dirty="0">
                        <a:effectLst/>
                      </a:endParaRPr>
                    </a:p>
                  </a:txBody>
                  <a:tcPr marL="24129" marR="24129" marT="16086" marB="16086">
                    <a:lnL>
                      <a:noFill/>
                    </a:lnL>
                    <a:lnR>
                      <a:noFill/>
                    </a:lnR>
                    <a:lnT>
                      <a:noFill/>
                    </a:lnT>
                    <a:lnB>
                      <a:noFill/>
                    </a:lnB>
                    <a:noFill/>
                  </a:tcPr>
                </a:tc>
                <a:tc gridSpan="2">
                  <a:txBody>
                    <a:bodyPr/>
                    <a:lstStyle/>
                    <a:p>
                      <a:pPr fontAlgn="t"/>
                      <a:br>
                        <a:rPr lang="en-AU" sz="800" dirty="0">
                          <a:effectLst/>
                        </a:rPr>
                      </a:br>
                      <a:endParaRPr lang="en-AU" sz="800" dirty="0">
                        <a:effectLst/>
                      </a:endParaRPr>
                    </a:p>
                  </a:txBody>
                  <a:tcPr marL="24129" marR="24129" marT="16086" marB="16086">
                    <a:lnL>
                      <a:noFill/>
                    </a:lnL>
                    <a:lnR>
                      <a:noFill/>
                    </a:lnR>
                    <a:lnT>
                      <a:noFill/>
                    </a:lnT>
                    <a:lnB>
                      <a:noFill/>
                    </a:lnB>
                    <a:noFill/>
                  </a:tcPr>
                </a:tc>
                <a:tc hMerge="1">
                  <a:txBody>
                    <a:bodyPr/>
                    <a:lstStyle/>
                    <a:p>
                      <a:endParaRPr lang="en-AU"/>
                    </a:p>
                  </a:txBody>
                  <a:tcPr/>
                </a:tc>
                <a:tc>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595959"/>
                      </a:solidFill>
                      <a:prstDash val="solid"/>
                      <a:round/>
                      <a:headEnd type="none" w="med" len="med"/>
                      <a:tailEnd type="none" w="med" len="med"/>
                    </a:lnR>
                    <a:lnT>
                      <a:noFill/>
                    </a:lnT>
                    <a:lnB>
                      <a:noFill/>
                    </a:lnB>
                    <a:noFill/>
                  </a:tcPr>
                </a:tc>
                <a:tc gridSpan="9">
                  <a:txBody>
                    <a:bodyPr/>
                    <a:lstStyle/>
                    <a:p>
                      <a:pPr algn="ctr" rtl="0" fontAlgn="ctr">
                        <a:spcBef>
                          <a:spcPts val="400"/>
                        </a:spcBef>
                        <a:spcAft>
                          <a:spcPts val="400"/>
                        </a:spcAft>
                      </a:pPr>
                      <a:r>
                        <a:rPr lang="en-AU" sz="800" b="1" i="0" u="none" strike="noStrike" dirty="0">
                          <a:solidFill>
                            <a:srgbClr val="FFFFFF"/>
                          </a:solidFill>
                          <a:effectLst/>
                          <a:highlight>
                            <a:srgbClr val="7F7F7F"/>
                          </a:highlight>
                          <a:latin typeface="Arial" panose="020B0604020202020204" pitchFamily="34" charset="0"/>
                        </a:rPr>
                        <a:t>CONSEQUENCES</a:t>
                      </a:r>
                      <a:endParaRPr lang="en-AU" sz="800" dirty="0">
                        <a:effectLst/>
                        <a:highlight>
                          <a:srgbClr val="7F7F7F"/>
                        </a:highligh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7F7F7F"/>
                    </a:solidFill>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extLst>
                  <a:ext uri="{0D108BD9-81ED-4DB2-BD59-A6C34878D82A}">
                    <a16:rowId xmlns:a16="http://schemas.microsoft.com/office/drawing/2014/main" val="3270350250"/>
                  </a:ext>
                </a:extLst>
              </a:tr>
              <a:tr h="369584">
                <a:tc>
                  <a:txBody>
                    <a:bodyPr/>
                    <a:lstStyle/>
                    <a:p>
                      <a:pPr fontAlgn="t"/>
                      <a:br>
                        <a:rPr lang="en-AU" sz="800" dirty="0">
                          <a:effectLst/>
                        </a:rPr>
                      </a:br>
                      <a:endParaRPr lang="en-AU" sz="800" dirty="0">
                        <a:effectLst/>
                      </a:endParaRPr>
                    </a:p>
                  </a:txBody>
                  <a:tcPr marL="24129" marR="24129" marT="16086" marB="16086">
                    <a:lnL>
                      <a:noFill/>
                    </a:lnL>
                    <a:lnR>
                      <a:noFill/>
                    </a:lnR>
                    <a:lnT>
                      <a:noFill/>
                    </a:lnT>
                    <a:lnB w="6350" cap="flat" cmpd="sng" algn="ctr">
                      <a:solidFill>
                        <a:srgbClr val="595959"/>
                      </a:solidFill>
                      <a:prstDash val="solid"/>
                      <a:round/>
                      <a:headEnd type="none" w="med" len="med"/>
                      <a:tailEnd type="none" w="med" len="med"/>
                    </a:lnB>
                    <a:noFill/>
                  </a:tcPr>
                </a:tc>
                <a:tc gridSpan="2">
                  <a:txBody>
                    <a:bodyPr/>
                    <a:lstStyle/>
                    <a:p>
                      <a:pPr fontAlgn="t"/>
                      <a:br>
                        <a:rPr lang="en-AU" sz="800" dirty="0">
                          <a:effectLst/>
                        </a:rPr>
                      </a:br>
                      <a:endParaRPr lang="en-AU" sz="800" dirty="0">
                        <a:effectLst/>
                      </a:endParaRPr>
                    </a:p>
                  </a:txBody>
                  <a:tcPr marL="24129" marR="24129" marT="16086" marB="16086">
                    <a:lnL>
                      <a:noFill/>
                    </a:lnL>
                    <a:lnR>
                      <a:noFill/>
                    </a:lnR>
                    <a:lnT>
                      <a:noFill/>
                    </a:lnT>
                    <a:lnB w="6350" cap="flat" cmpd="sng" algn="ctr">
                      <a:solidFill>
                        <a:srgbClr val="595959"/>
                      </a:solidFill>
                      <a:prstDash val="solid"/>
                      <a:round/>
                      <a:headEnd type="none" w="med" len="med"/>
                      <a:tailEnd type="none" w="med" len="med"/>
                    </a:lnB>
                    <a:noFill/>
                  </a:tcPr>
                </a:tc>
                <a:tc hMerge="1">
                  <a:txBody>
                    <a:bodyPr/>
                    <a:lstStyle/>
                    <a:p>
                      <a:endParaRPr lang="en-AU"/>
                    </a:p>
                  </a:txBody>
                  <a:tcPr/>
                </a:tc>
                <a:tc>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595959"/>
                      </a:solidFill>
                      <a:prstDash val="solid"/>
                      <a:round/>
                      <a:headEnd type="none" w="med" len="med"/>
                      <a:tailEnd type="none" w="med" len="med"/>
                    </a:lnR>
                    <a:lnT>
                      <a:noFill/>
                    </a:lnT>
                    <a:lnB w="6350" cap="flat" cmpd="sng" algn="ctr">
                      <a:solidFill>
                        <a:srgbClr val="595959"/>
                      </a:solidFill>
                      <a:prstDash val="solid"/>
                      <a:round/>
                      <a:headEnd type="none" w="med" len="med"/>
                      <a:tailEnd type="none" w="med" len="med"/>
                    </a:lnB>
                    <a:noFill/>
                  </a:tcPr>
                </a:tc>
                <a:tc gridSpan="3">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Insignificant</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[1]</a:t>
                      </a:r>
                      <a:endParaRPr lang="en-AU" sz="800" dirty="0">
                        <a:effectLs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2">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Minor</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[2]</a:t>
                      </a:r>
                      <a:endParaRPr lang="en-AU" sz="800" dirty="0">
                        <a:effectLs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Moderate</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[3]</a:t>
                      </a:r>
                      <a:endParaRPr lang="en-AU" sz="800" dirty="0">
                        <a:effectLs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Major</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[4]</a:t>
                      </a:r>
                      <a:endParaRPr lang="en-AU" sz="800" dirty="0">
                        <a:effectLst/>
                      </a:endParaRPr>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gridSpan="2">
                  <a:txBody>
                    <a:bodyPr/>
                    <a:lstStyle/>
                    <a:p>
                      <a:pPr algn="ctr" rtl="0" fontAlgn="ctr">
                        <a:spcBef>
                          <a:spcPts val="400"/>
                        </a:spcBef>
                        <a:spcAft>
                          <a:spcPts val="0"/>
                        </a:spcAft>
                      </a:pPr>
                      <a:r>
                        <a:rPr lang="en-AU" sz="800" b="1" i="0" u="none" strike="noStrike" dirty="0">
                          <a:solidFill>
                            <a:srgbClr val="000000"/>
                          </a:solidFill>
                          <a:effectLst/>
                          <a:latin typeface="Arial" panose="020B0604020202020204" pitchFamily="34" charset="0"/>
                        </a:rPr>
                        <a:t>Catastrophic</a:t>
                      </a:r>
                      <a:endParaRPr lang="en-AU" sz="800" dirty="0">
                        <a:effectLst/>
                      </a:endParaRPr>
                    </a:p>
                    <a:p>
                      <a:pPr algn="ctr" rtl="0" fontAlgn="ctr">
                        <a:spcBef>
                          <a:spcPts val="0"/>
                        </a:spcBef>
                        <a:spcAft>
                          <a:spcPts val="400"/>
                        </a:spcAft>
                      </a:pPr>
                      <a:r>
                        <a:rPr lang="en-AU" sz="800" b="1" i="0" u="none" strike="noStrike" dirty="0">
                          <a:solidFill>
                            <a:srgbClr val="000000"/>
                          </a:solidFill>
                          <a:effectLst/>
                          <a:latin typeface="Arial" panose="020B0604020202020204" pitchFamily="34" charset="0"/>
                        </a:rPr>
                        <a:t>[5]</a:t>
                      </a:r>
                      <a:endParaRPr lang="en-AU" sz="800" dirty="0"/>
                    </a:p>
                  </a:txBody>
                  <a:tcPr marL="24129" marR="24129" marT="16086" marB="16086" anchor="ctr">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extLst>
                  <a:ext uri="{0D108BD9-81ED-4DB2-BD59-A6C34878D82A}">
                    <a16:rowId xmlns:a16="http://schemas.microsoft.com/office/drawing/2014/main" val="4069221967"/>
                  </a:ext>
                </a:extLst>
              </a:tr>
              <a:tr h="369584">
                <a:tc rowSpan="5">
                  <a:txBody>
                    <a:bodyPr/>
                    <a:lstStyle/>
                    <a:p>
                      <a:pPr marL="71755" marR="71755" algn="ctr" rtl="0" fontAlgn="t">
                        <a:spcBef>
                          <a:spcPts val="400"/>
                        </a:spcBef>
                        <a:spcAft>
                          <a:spcPts val="400"/>
                        </a:spcAft>
                      </a:pPr>
                      <a:r>
                        <a:rPr lang="en-AU" sz="600" b="1" i="0" u="none" strike="noStrike" dirty="0">
                          <a:solidFill>
                            <a:srgbClr val="FFFFFF"/>
                          </a:solidFill>
                          <a:effectLst/>
                          <a:highlight>
                            <a:srgbClr val="7F7F7F"/>
                          </a:highlight>
                          <a:latin typeface="Arial" panose="020B0604020202020204" pitchFamily="34" charset="0"/>
                        </a:rPr>
                        <a:t>LIKELIHOOD</a:t>
                      </a:r>
                      <a:endParaRPr lang="en-AU" sz="800" dirty="0">
                        <a:effectLst/>
                        <a:highlight>
                          <a:srgbClr val="7F7F7F"/>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F7F7F"/>
                    </a:solidFill>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Almost Certain [5]</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(5)</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(10)</a:t>
                      </a:r>
                      <a:endParaRPr lang="en-AU" sz="800" dirty="0">
                        <a:effectLst/>
                        <a:highlight>
                          <a:srgbClr val="C0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(15)</a:t>
                      </a:r>
                      <a:endParaRPr lang="en-AU" sz="800" dirty="0">
                        <a:effectLst/>
                        <a:highlight>
                          <a:srgbClr val="C0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FF0000"/>
                          </a:highlight>
                          <a:latin typeface="Arial" panose="020B0604020202020204" pitchFamily="34" charset="0"/>
                        </a:rPr>
                        <a:t>Catastrophic (20)</a:t>
                      </a:r>
                      <a:endParaRPr lang="en-AU" sz="800" dirty="0">
                        <a:effectLst/>
                        <a:highlight>
                          <a:srgbClr val="FF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0000"/>
                    </a:solidFill>
                  </a:tcPr>
                </a:tc>
                <a:tc gridSpan="2">
                  <a:txBody>
                    <a:bodyPr/>
                    <a:lstStyle/>
                    <a:p>
                      <a:r>
                        <a:rPr lang="en-AU" sz="800" b="0" i="0" u="none" strike="noStrike" dirty="0">
                          <a:solidFill>
                            <a:srgbClr val="000000"/>
                          </a:solidFill>
                          <a:effectLst/>
                          <a:highlight>
                            <a:srgbClr val="FF0000"/>
                          </a:highlight>
                          <a:latin typeface="Arial" panose="020B0604020202020204" pitchFamily="34" charset="0"/>
                        </a:rPr>
                        <a:t>Catastrophic (25)</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0000"/>
                    </a:solidFill>
                  </a:tcPr>
                </a:tc>
                <a:tc hMerge="1">
                  <a:txBody>
                    <a:bodyPr/>
                    <a:lstStyle/>
                    <a:p>
                      <a:endParaRPr lang="en-AU"/>
                    </a:p>
                  </a:txBody>
                  <a:tcPr/>
                </a:tc>
                <a:extLst>
                  <a:ext uri="{0D108BD9-81ED-4DB2-BD59-A6C34878D82A}">
                    <a16:rowId xmlns:a16="http://schemas.microsoft.com/office/drawing/2014/main" val="143983455"/>
                  </a:ext>
                </a:extLst>
              </a:tr>
              <a:tr h="369584">
                <a:tc vMerge="1">
                  <a:txBody>
                    <a:bodyPr/>
                    <a:lstStyle/>
                    <a:p>
                      <a:endParaRPr lang="en-AU"/>
                    </a:p>
                  </a:txBody>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Likely [4]</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(4)</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(8)</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(12)</a:t>
                      </a:r>
                      <a:endParaRPr lang="en-AU" sz="800" dirty="0">
                        <a:effectLst/>
                        <a:highlight>
                          <a:srgbClr val="C0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FF0000"/>
                          </a:highlight>
                          <a:latin typeface="Arial" panose="020B0604020202020204" pitchFamily="34" charset="0"/>
                        </a:rPr>
                        <a:t>Catastrophic (16)</a:t>
                      </a:r>
                      <a:endParaRPr lang="en-AU" sz="800" dirty="0">
                        <a:effectLst/>
                        <a:highlight>
                          <a:srgbClr val="FF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0000"/>
                    </a:solidFill>
                  </a:tcPr>
                </a:tc>
                <a:tc gridSpan="2">
                  <a:txBody>
                    <a:bodyPr/>
                    <a:lstStyle/>
                    <a:p>
                      <a:r>
                        <a:rPr lang="en-AU" sz="800" b="0" i="0" u="none" strike="noStrike" dirty="0">
                          <a:solidFill>
                            <a:srgbClr val="000000"/>
                          </a:solidFill>
                          <a:effectLst/>
                          <a:highlight>
                            <a:srgbClr val="FF0000"/>
                          </a:highlight>
                          <a:latin typeface="Arial" panose="020B0604020202020204" pitchFamily="34" charset="0"/>
                        </a:rPr>
                        <a:t>Catastrophic (20)</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0000"/>
                    </a:solidFill>
                  </a:tcPr>
                </a:tc>
                <a:tc hMerge="1">
                  <a:txBody>
                    <a:bodyPr/>
                    <a:lstStyle/>
                    <a:p>
                      <a:endParaRPr lang="en-AU"/>
                    </a:p>
                  </a:txBody>
                  <a:tcPr/>
                </a:tc>
                <a:extLst>
                  <a:ext uri="{0D108BD9-81ED-4DB2-BD59-A6C34878D82A}">
                    <a16:rowId xmlns:a16="http://schemas.microsoft.com/office/drawing/2014/main" val="2820394288"/>
                  </a:ext>
                </a:extLst>
              </a:tr>
              <a:tr h="369584">
                <a:tc vMerge="1">
                  <a:txBody>
                    <a:bodyPr/>
                    <a:lstStyle/>
                    <a:p>
                      <a:endParaRPr lang="en-AU"/>
                    </a:p>
                  </a:txBody>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Possible [3]</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(3)</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92D05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(6)</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(9)</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(12)</a:t>
                      </a:r>
                      <a:endParaRPr lang="en-AU" sz="800" dirty="0">
                        <a:effectLst/>
                        <a:highlight>
                          <a:srgbClr val="C000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gridSpan="2">
                  <a:txBody>
                    <a:bodyPr/>
                    <a:lstStyle/>
                    <a:p>
                      <a:r>
                        <a:rPr lang="en-AU" sz="800" b="0" i="0" u="none" strike="noStrike" dirty="0">
                          <a:solidFill>
                            <a:srgbClr val="000000"/>
                          </a:solidFill>
                          <a:effectLst/>
                          <a:highlight>
                            <a:srgbClr val="C00000"/>
                          </a:highlight>
                          <a:latin typeface="Arial" panose="020B0604020202020204" pitchFamily="34" charset="0"/>
                        </a:rPr>
                        <a:t>High (15)</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hMerge="1">
                  <a:txBody>
                    <a:bodyPr/>
                    <a:lstStyle/>
                    <a:p>
                      <a:endParaRPr lang="en-AU"/>
                    </a:p>
                  </a:txBody>
                  <a:tcPr/>
                </a:tc>
                <a:extLst>
                  <a:ext uri="{0D108BD9-81ED-4DB2-BD59-A6C34878D82A}">
                    <a16:rowId xmlns:a16="http://schemas.microsoft.com/office/drawing/2014/main" val="2411347521"/>
                  </a:ext>
                </a:extLst>
              </a:tr>
              <a:tr h="369584">
                <a:tc vMerge="1">
                  <a:txBody>
                    <a:bodyPr/>
                    <a:lstStyle/>
                    <a:p>
                      <a:endParaRPr lang="en-AU"/>
                    </a:p>
                  </a:txBody>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Unlikely [2]</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(2)</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92D05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(4)</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(6)</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(8)</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FFFF00"/>
                    </a:solidFill>
                  </a:tcPr>
                </a:tc>
                <a:tc gridSpan="2">
                  <a:txBody>
                    <a:bodyPr/>
                    <a:lstStyle/>
                    <a:p>
                      <a:r>
                        <a:rPr lang="en-AU" sz="800" b="0" i="0" u="none" strike="noStrike" dirty="0">
                          <a:solidFill>
                            <a:srgbClr val="000000"/>
                          </a:solidFill>
                          <a:effectLst/>
                          <a:highlight>
                            <a:srgbClr val="C00000"/>
                          </a:highlight>
                          <a:latin typeface="Arial" panose="020B0604020202020204" pitchFamily="34" charset="0"/>
                        </a:rPr>
                        <a:t>High (10)</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595959"/>
                      </a:solidFill>
                      <a:prstDash val="solid"/>
                      <a:round/>
                      <a:headEnd type="none" w="med" len="med"/>
                      <a:tailEnd type="none" w="med" len="med"/>
                    </a:lnB>
                    <a:solidFill>
                      <a:srgbClr val="C00000"/>
                    </a:solidFill>
                  </a:tcPr>
                </a:tc>
                <a:tc hMerge="1">
                  <a:txBody>
                    <a:bodyPr/>
                    <a:lstStyle/>
                    <a:p>
                      <a:endParaRPr lang="en-AU"/>
                    </a:p>
                  </a:txBody>
                  <a:tcPr/>
                </a:tc>
                <a:extLst>
                  <a:ext uri="{0D108BD9-81ED-4DB2-BD59-A6C34878D82A}">
                    <a16:rowId xmlns:a16="http://schemas.microsoft.com/office/drawing/2014/main" val="4146755057"/>
                  </a:ext>
                </a:extLst>
              </a:tr>
              <a:tr h="219496">
                <a:tc vMerge="1">
                  <a:txBody>
                    <a:bodyPr/>
                    <a:lstStyle/>
                    <a:p>
                      <a:endParaRPr lang="en-AU"/>
                    </a:p>
                  </a:txBody>
                  <a:tcPr/>
                </a:tc>
                <a:tc gridSpan="3">
                  <a:txBody>
                    <a:bodyPr/>
                    <a:lstStyle/>
                    <a:p>
                      <a:pPr rtl="0" fontAlgn="t">
                        <a:spcBef>
                          <a:spcPts val="400"/>
                        </a:spcBef>
                        <a:spcAft>
                          <a:spcPts val="400"/>
                        </a:spcAft>
                      </a:pPr>
                      <a:r>
                        <a:rPr lang="en-AU" sz="800" b="1" i="0" u="none" strike="noStrike" dirty="0">
                          <a:solidFill>
                            <a:srgbClr val="000000"/>
                          </a:solidFill>
                          <a:effectLst/>
                          <a:latin typeface="Arial" panose="020B0604020202020204" pitchFamily="34" charset="0"/>
                        </a:rPr>
                        <a:t>Rare [1]</a:t>
                      </a:r>
                      <a:endParaRPr lang="en-AU" sz="800" dirty="0">
                        <a:effectLs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gridSpan="3">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(1)</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hMerge="1">
                  <a:txBody>
                    <a:bodyPr/>
                    <a:lstStyle/>
                    <a:p>
                      <a:endParaRPr lang="en-AU"/>
                    </a:p>
                  </a:txBody>
                  <a:tcPr/>
                </a:tc>
                <a:tc hMerge="1">
                  <a:txBody>
                    <a:bodyPr/>
                    <a:lstStyle/>
                    <a:p>
                      <a:endParaRPr lang="en-AU"/>
                    </a:p>
                  </a:txBody>
                  <a:tcPr/>
                </a:tc>
                <a:tc gridSpan="2">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(2)</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hMerge="1">
                  <a:txBody>
                    <a:bodyPr/>
                    <a:lstStyle/>
                    <a:p>
                      <a:endParaRPr lang="en-AU"/>
                    </a:p>
                  </a:txBody>
                  <a:tcPr/>
                </a:tc>
                <a:tc>
                  <a:txBody>
                    <a:bodyPr/>
                    <a:lstStyle/>
                    <a:p>
                      <a:pPr algn="ct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(3)</a:t>
                      </a:r>
                      <a:endParaRPr lang="en-AU" sz="800" dirty="0">
                        <a:effectLst/>
                        <a:highlight>
                          <a:srgbClr val="92D05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(4)</a:t>
                      </a:r>
                      <a:endParaRPr lang="en-AU" sz="800" dirty="0">
                        <a:effectLst/>
                        <a:highlight>
                          <a:srgbClr val="FFFF00"/>
                        </a:highlight>
                      </a:endParaRPr>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gridSpan="2">
                  <a:txBody>
                    <a:bodyPr/>
                    <a:lstStyle/>
                    <a:p>
                      <a:r>
                        <a:rPr lang="en-AU" sz="800" b="0" i="0" u="none" strike="noStrike" dirty="0">
                          <a:solidFill>
                            <a:srgbClr val="000000"/>
                          </a:solidFill>
                          <a:effectLst/>
                          <a:highlight>
                            <a:srgbClr val="FFFF00"/>
                          </a:highlight>
                          <a:latin typeface="Arial" panose="020B0604020202020204" pitchFamily="34" charset="0"/>
                        </a:rPr>
                        <a:t>Moderate (5)</a:t>
                      </a:r>
                      <a:endParaRPr lang="en-AU" sz="800" dirty="0"/>
                    </a:p>
                  </a:txBody>
                  <a:tcPr marL="24129" marR="24129" marT="16086" marB="16086">
                    <a:lnL w="6350" cap="flat" cmpd="sng" algn="ctr">
                      <a:solidFill>
                        <a:srgbClr val="595959"/>
                      </a:solidFill>
                      <a:prstDash val="solid"/>
                      <a:round/>
                      <a:headEnd type="none" w="med" len="med"/>
                      <a:tailEnd type="none" w="med" len="med"/>
                    </a:lnL>
                    <a:lnR w="6350" cap="flat" cmpd="sng" algn="ctr">
                      <a:solidFill>
                        <a:srgbClr val="595959"/>
                      </a:solidFill>
                      <a:prstDash val="solid"/>
                      <a:round/>
                      <a:headEnd type="none" w="med" len="med"/>
                      <a:tailEnd type="none" w="med" len="med"/>
                    </a:lnR>
                    <a:lnT w="6350" cap="flat" cmpd="sng" algn="ctr">
                      <a:solidFill>
                        <a:srgbClr val="595959"/>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hMerge="1">
                  <a:txBody>
                    <a:bodyPr/>
                    <a:lstStyle/>
                    <a:p>
                      <a:endParaRPr lang="en-AU"/>
                    </a:p>
                  </a:txBody>
                  <a:tcPr/>
                </a:tc>
                <a:extLst>
                  <a:ext uri="{0D108BD9-81ED-4DB2-BD59-A6C34878D82A}">
                    <a16:rowId xmlns:a16="http://schemas.microsoft.com/office/drawing/2014/main" val="2627089383"/>
                  </a:ext>
                </a:extLst>
              </a:tr>
              <a:tr h="369584">
                <a:tc gridSpan="13">
                  <a:txBody>
                    <a:bodyPr/>
                    <a:lstStyle/>
                    <a:p>
                      <a:pPr fontAlgn="t"/>
                      <a:br>
                        <a:rPr lang="en-AU" sz="800" dirty="0">
                          <a:effectLst/>
                        </a:rPr>
                      </a:br>
                      <a:endParaRPr lang="en-AU" sz="800" dirty="0">
                        <a:effectLst/>
                      </a:endParaRPr>
                    </a:p>
                  </a:txBody>
                  <a:tcPr marL="24129" marR="24129" marT="16086" marB="16086">
                    <a:lnL>
                      <a:noFill/>
                    </a:lnL>
                    <a:lnR>
                      <a:noFill/>
                    </a:lnR>
                    <a:lnT w="6350" cap="flat" cmpd="sng" algn="ctr">
                      <a:solidFill>
                        <a:srgbClr val="000000"/>
                      </a:solidFill>
                      <a:prstDash val="solid"/>
                      <a:round/>
                      <a:headEnd type="none" w="med" len="med"/>
                      <a:tailEnd type="none" w="med" len="med"/>
                    </a:lnT>
                    <a:lnB>
                      <a:noFill/>
                    </a:lnB>
                    <a:noFill/>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tc hMerge="1">
                  <a:txBody>
                    <a:bodyPr/>
                    <a:lstStyle/>
                    <a:p>
                      <a:endParaRPr lang="en-AU"/>
                    </a:p>
                  </a:txBody>
                  <a:tcPr/>
                </a:tc>
                <a:extLst>
                  <a:ext uri="{0D108BD9-81ED-4DB2-BD59-A6C34878D82A}">
                    <a16:rowId xmlns:a16="http://schemas.microsoft.com/office/drawing/2014/main" val="3656593398"/>
                  </a:ext>
                </a:extLst>
              </a:tr>
              <a:tr h="369584">
                <a:tc gridSpan="2">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A6A6A6"/>
                      </a:solidFill>
                      <a:prstDash val="solid"/>
                      <a:round/>
                      <a:headEnd type="none" w="med" len="med"/>
                      <a:tailEnd type="none" w="med" len="med"/>
                    </a:lnR>
                    <a:lnT>
                      <a:noFill/>
                    </a:lnT>
                    <a:lnB>
                      <a:noFill/>
                    </a:lnB>
                    <a:noFill/>
                  </a:tcPr>
                </a:tc>
                <a:tc hMerge="1">
                  <a:txBody>
                    <a:bodyPr/>
                    <a:lstStyle/>
                    <a:p>
                      <a:endParaRPr lang="en-AU"/>
                    </a:p>
                  </a:txBody>
                  <a:tcPr/>
                </a:tc>
                <a:tc rowSpan="4">
                  <a:txBody>
                    <a:bodyPr/>
                    <a:lstStyle/>
                    <a:p>
                      <a:pPr rtl="0" fontAlgn="ctr">
                        <a:spcBef>
                          <a:spcPts val="400"/>
                        </a:spcBef>
                        <a:spcAft>
                          <a:spcPts val="400"/>
                        </a:spcAft>
                      </a:pPr>
                      <a:r>
                        <a:rPr lang="en-AU" sz="800" b="0" i="0" u="none" strike="noStrike" dirty="0">
                          <a:solidFill>
                            <a:srgbClr val="000000"/>
                          </a:solidFill>
                          <a:effectLst/>
                          <a:latin typeface="Arial" panose="020B0604020202020204" pitchFamily="34" charset="0"/>
                        </a:rPr>
                        <a:t>If the residual risk</a:t>
                      </a:r>
                      <a:endParaRPr lang="en-AU" sz="800" dirty="0">
                        <a:effectLst/>
                      </a:endParaRPr>
                    </a:p>
                  </a:txBody>
                  <a:tcPr marL="24129" marR="24129" marT="16086" marB="16086" anchor="ctr">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a:txBody>
                    <a:bodyPr/>
                    <a:lstStyle/>
                    <a:p>
                      <a:pPr rtl="0" fontAlgn="t">
                        <a:spcBef>
                          <a:spcPts val="400"/>
                        </a:spcBef>
                        <a:spcAft>
                          <a:spcPts val="400"/>
                        </a:spcAft>
                      </a:pPr>
                      <a:r>
                        <a:rPr lang="en-AU" sz="800" b="0" i="0" u="none" strike="noStrike" dirty="0">
                          <a:solidFill>
                            <a:srgbClr val="000000"/>
                          </a:solidFill>
                          <a:effectLst/>
                          <a:highlight>
                            <a:srgbClr val="FF0000"/>
                          </a:highlight>
                          <a:latin typeface="Arial" panose="020B0604020202020204" pitchFamily="34" charset="0"/>
                        </a:rPr>
                        <a:t>Catastrophic (16+)</a:t>
                      </a:r>
                      <a:endParaRPr lang="en-AU" sz="800" dirty="0">
                        <a:effectLst/>
                        <a:highlight>
                          <a:srgbClr val="FF0000"/>
                        </a:highligh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FF0000"/>
                    </a:solid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then</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gridSpan="4">
                  <a:txBody>
                    <a:bodyPr/>
                    <a:lstStyle/>
                    <a:p>
                      <a:pPr rtl="0" fontAlgn="t">
                        <a:spcBef>
                          <a:spcPts val="400"/>
                        </a:spcBef>
                        <a:spcAft>
                          <a:spcPts val="400"/>
                        </a:spcAft>
                      </a:pPr>
                      <a:r>
                        <a:rPr lang="en-US" sz="800" b="0" i="0" u="none" strike="noStrike" dirty="0">
                          <a:solidFill>
                            <a:srgbClr val="000000"/>
                          </a:solidFill>
                          <a:effectLst/>
                          <a:latin typeface="Arial" panose="020B0604020202020204" pitchFamily="34" charset="0"/>
                        </a:rPr>
                        <a:t>Work unable to proceed seek other methods </a:t>
                      </a:r>
                      <a:r>
                        <a:rPr lang="en-US" sz="800" b="1" i="0" u="none" strike="noStrike" dirty="0">
                          <a:solidFill>
                            <a:srgbClr val="000000"/>
                          </a:solidFill>
                          <a:effectLst/>
                          <a:latin typeface="Arial" panose="020B0604020202020204" pitchFamily="34" charset="0"/>
                        </a:rPr>
                        <a:t>(Significant)</a:t>
                      </a:r>
                      <a:endParaRPr lang="en-US"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hMerge="1">
                  <a:txBody>
                    <a:bodyPr/>
                    <a:lstStyle/>
                    <a:p>
                      <a:pPr rtl="0" fontAlgn="t">
                        <a:spcBef>
                          <a:spcPts val="400"/>
                        </a:spcBef>
                        <a:spcAft>
                          <a:spcPts val="400"/>
                        </a:spcAft>
                      </a:pPr>
                      <a:endParaRPr lang="en-US" sz="900">
                        <a:effectLst/>
                      </a:endParaRPr>
                    </a:p>
                  </a:txBody>
                  <a:tcPr marL="35995" marR="35995" marT="23996" marB="2399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a:txBody>
                    <a:bodyPr/>
                    <a:lstStyle/>
                    <a:p>
                      <a:pPr fontAlgn="t"/>
                      <a:br>
                        <a:rPr lang="en-AU" sz="800" dirty="0">
                          <a:effectLst/>
                        </a:rPr>
                      </a:b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a:noFill/>
                    </a:lnT>
                    <a:lnB>
                      <a:noFill/>
                    </a:lnB>
                    <a:noFill/>
                  </a:tcPr>
                </a:tc>
                <a:extLst>
                  <a:ext uri="{0D108BD9-81ED-4DB2-BD59-A6C34878D82A}">
                    <a16:rowId xmlns:a16="http://schemas.microsoft.com/office/drawing/2014/main" val="1078857003"/>
                  </a:ext>
                </a:extLst>
              </a:tr>
              <a:tr h="369584">
                <a:tc gridSpan="2">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A6A6A6"/>
                      </a:solidFill>
                      <a:prstDash val="solid"/>
                      <a:round/>
                      <a:headEnd type="none" w="med" len="med"/>
                      <a:tailEnd type="none" w="med" len="med"/>
                    </a:lnR>
                    <a:lnT>
                      <a:noFill/>
                    </a:lnT>
                    <a:lnB>
                      <a:noFill/>
                    </a:lnB>
                    <a:noFill/>
                  </a:tcPr>
                </a:tc>
                <a:tc hMerge="1">
                  <a:txBody>
                    <a:bodyPr/>
                    <a:lstStyle/>
                    <a:p>
                      <a:endParaRPr lang="en-AU"/>
                    </a:p>
                  </a:txBody>
                  <a:tcPr/>
                </a:tc>
                <a:tc vMerge="1">
                  <a:txBody>
                    <a:bodyPr/>
                    <a:lstStyle/>
                    <a:p>
                      <a:endParaRPr lang="en-AU"/>
                    </a:p>
                  </a:txBody>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a:txBody>
                    <a:bodyPr/>
                    <a:lstStyle/>
                    <a:p>
                      <a:pPr rtl="0" fontAlgn="t">
                        <a:spcBef>
                          <a:spcPts val="400"/>
                        </a:spcBef>
                        <a:spcAft>
                          <a:spcPts val="400"/>
                        </a:spcAft>
                      </a:pPr>
                      <a:r>
                        <a:rPr lang="en-AU" sz="800" b="0" i="0" u="none" strike="noStrike" dirty="0">
                          <a:solidFill>
                            <a:srgbClr val="000000"/>
                          </a:solidFill>
                          <a:effectLst/>
                          <a:highlight>
                            <a:srgbClr val="C00000"/>
                          </a:highlight>
                          <a:latin typeface="Arial" panose="020B0604020202020204" pitchFamily="34" charset="0"/>
                        </a:rPr>
                        <a:t>High (10 – 15)</a:t>
                      </a:r>
                      <a:endParaRPr lang="en-AU" sz="800" dirty="0">
                        <a:effectLst/>
                        <a:highlight>
                          <a:srgbClr val="C00000"/>
                        </a:highligh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C00000"/>
                    </a:solid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then</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gridSpan="4">
                  <a:txBody>
                    <a:bodyPr/>
                    <a:lstStyle/>
                    <a:p>
                      <a:pPr rtl="0" fontAlgn="t">
                        <a:spcBef>
                          <a:spcPts val="400"/>
                        </a:spcBef>
                        <a:spcAft>
                          <a:spcPts val="400"/>
                        </a:spcAft>
                      </a:pPr>
                      <a:r>
                        <a:rPr lang="en-US" sz="800" b="0" i="0" u="none" strike="noStrike" dirty="0">
                          <a:solidFill>
                            <a:srgbClr val="000000"/>
                          </a:solidFill>
                          <a:effectLst/>
                          <a:latin typeface="Arial" panose="020B0604020202020204" pitchFamily="34" charset="0"/>
                        </a:rPr>
                        <a:t>Permission from </a:t>
                      </a:r>
                      <a:r>
                        <a:rPr lang="en-US" sz="800" b="1" i="0" u="none" strike="noStrike" dirty="0">
                          <a:solidFill>
                            <a:srgbClr val="FF0000"/>
                          </a:solidFill>
                          <a:effectLst/>
                          <a:latin typeface="Arial" panose="020B0604020202020204" pitchFamily="34" charset="0"/>
                        </a:rPr>
                        <a:t>high level management</a:t>
                      </a:r>
                      <a:r>
                        <a:rPr lang="en-US" sz="800" b="0" i="0" u="none" strike="noStrike" dirty="0">
                          <a:solidFill>
                            <a:srgbClr val="000000"/>
                          </a:solidFill>
                          <a:effectLst/>
                          <a:latin typeface="Arial" panose="020B0604020202020204" pitchFamily="34" charset="0"/>
                        </a:rPr>
                        <a:t> for work to proceed </a:t>
                      </a:r>
                      <a:r>
                        <a:rPr lang="en-US" sz="800" b="1" i="0" u="none" strike="noStrike" dirty="0">
                          <a:solidFill>
                            <a:srgbClr val="000000"/>
                          </a:solidFill>
                          <a:effectLst/>
                          <a:latin typeface="Arial" panose="020B0604020202020204" pitchFamily="34" charset="0"/>
                        </a:rPr>
                        <a:t>(Significant)</a:t>
                      </a:r>
                      <a:r>
                        <a:rPr lang="en-US" sz="800" b="0" i="0" u="none" strike="noStrike" dirty="0">
                          <a:solidFill>
                            <a:srgbClr val="000000"/>
                          </a:solidFill>
                          <a:effectLst/>
                          <a:latin typeface="Arial" panose="020B0604020202020204" pitchFamily="34" charset="0"/>
                        </a:rPr>
                        <a:t> </a:t>
                      </a:r>
                      <a:endParaRPr lang="en-US"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hMerge="1">
                  <a:txBody>
                    <a:bodyPr/>
                    <a:lstStyle/>
                    <a:p>
                      <a:pPr rtl="0" fontAlgn="t">
                        <a:spcBef>
                          <a:spcPts val="400"/>
                        </a:spcBef>
                        <a:spcAft>
                          <a:spcPts val="400"/>
                        </a:spcAft>
                      </a:pPr>
                      <a:endParaRPr lang="en-US" sz="900">
                        <a:effectLst/>
                      </a:endParaRPr>
                    </a:p>
                  </a:txBody>
                  <a:tcPr marL="35995" marR="35995" marT="23996" marB="2399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a:txBody>
                    <a:bodyPr/>
                    <a:lstStyle/>
                    <a:p>
                      <a:pPr fontAlgn="t"/>
                      <a:br>
                        <a:rPr lang="en-AU" sz="800" dirty="0">
                          <a:effectLst/>
                        </a:rPr>
                      </a:b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a:noFill/>
                    </a:lnT>
                    <a:lnB>
                      <a:noFill/>
                    </a:lnB>
                    <a:noFill/>
                  </a:tcPr>
                </a:tc>
                <a:extLst>
                  <a:ext uri="{0D108BD9-81ED-4DB2-BD59-A6C34878D82A}">
                    <a16:rowId xmlns:a16="http://schemas.microsoft.com/office/drawing/2014/main" val="2955589752"/>
                  </a:ext>
                </a:extLst>
              </a:tr>
              <a:tr h="369584">
                <a:tc gridSpan="2">
                  <a:txBody>
                    <a:bodyPr/>
                    <a:lstStyle/>
                    <a:p>
                      <a:pPr fontAlgn="t"/>
                      <a:br>
                        <a:rPr lang="en-AU" sz="800" dirty="0">
                          <a:effectLst/>
                        </a:rPr>
                      </a:br>
                      <a:endParaRPr lang="en-AU" sz="800" dirty="0">
                        <a:effectLst/>
                      </a:endParaRPr>
                    </a:p>
                  </a:txBody>
                  <a:tcPr marL="24129" marR="24129" marT="16086" marB="16086">
                    <a:lnL>
                      <a:noFill/>
                    </a:lnL>
                    <a:lnR w="6350" cap="flat" cmpd="sng" algn="ctr">
                      <a:solidFill>
                        <a:srgbClr val="A6A6A6"/>
                      </a:solidFill>
                      <a:prstDash val="solid"/>
                      <a:round/>
                      <a:headEnd type="none" w="med" len="med"/>
                      <a:tailEnd type="none" w="med" len="med"/>
                    </a:lnR>
                    <a:lnT>
                      <a:noFill/>
                    </a:lnT>
                    <a:lnB>
                      <a:noFill/>
                    </a:lnB>
                    <a:noFill/>
                  </a:tcPr>
                </a:tc>
                <a:tc hMerge="1">
                  <a:txBody>
                    <a:bodyPr/>
                    <a:lstStyle/>
                    <a:p>
                      <a:endParaRPr lang="en-AU"/>
                    </a:p>
                  </a:txBody>
                  <a:tcPr/>
                </a:tc>
                <a:tc vMerge="1">
                  <a:txBody>
                    <a:bodyPr/>
                    <a:lstStyle/>
                    <a:p>
                      <a:endParaRPr lang="en-AU"/>
                    </a:p>
                  </a:txBody>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a:txBody>
                    <a:bodyPr/>
                    <a:lstStyle/>
                    <a:p>
                      <a:pPr rtl="0" fontAlgn="t">
                        <a:spcBef>
                          <a:spcPts val="400"/>
                        </a:spcBef>
                        <a:spcAft>
                          <a:spcPts val="400"/>
                        </a:spcAft>
                      </a:pPr>
                      <a:r>
                        <a:rPr lang="en-AU" sz="800" b="0" i="0" u="none" strike="noStrike" dirty="0">
                          <a:solidFill>
                            <a:srgbClr val="000000"/>
                          </a:solidFill>
                          <a:effectLst/>
                          <a:highlight>
                            <a:srgbClr val="FFFF00"/>
                          </a:highlight>
                          <a:latin typeface="Arial" panose="020B0604020202020204" pitchFamily="34" charset="0"/>
                        </a:rPr>
                        <a:t>Moderate (4 – 9)</a:t>
                      </a:r>
                      <a:endParaRPr lang="en-AU" sz="800" dirty="0">
                        <a:effectLst/>
                        <a:highlight>
                          <a:srgbClr val="FFFF00"/>
                        </a:highligh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FFFF00"/>
                    </a:solid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then</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gridSpan="4">
                  <a:txBody>
                    <a:bodyPr/>
                    <a:lstStyle/>
                    <a:p>
                      <a:pPr rtl="0" fontAlgn="t">
                        <a:spcBef>
                          <a:spcPts val="400"/>
                        </a:spcBef>
                        <a:spcAft>
                          <a:spcPts val="400"/>
                        </a:spcAft>
                      </a:pPr>
                      <a:r>
                        <a:rPr lang="en-US" sz="800" b="0" i="0" u="none" strike="noStrike" dirty="0">
                          <a:solidFill>
                            <a:srgbClr val="000000"/>
                          </a:solidFill>
                          <a:effectLst/>
                          <a:latin typeface="Arial" panose="020B0604020202020204" pitchFamily="34" charset="0"/>
                        </a:rPr>
                        <a:t>Permission from </a:t>
                      </a:r>
                      <a:r>
                        <a:rPr lang="en-US" sz="800" b="1" i="0" u="none" strike="noStrike" dirty="0">
                          <a:solidFill>
                            <a:srgbClr val="FF0000"/>
                          </a:solidFill>
                          <a:effectLst/>
                          <a:latin typeface="Arial" panose="020B0604020202020204" pitchFamily="34" charset="0"/>
                        </a:rPr>
                        <a:t>worker in charge</a:t>
                      </a:r>
                      <a:r>
                        <a:rPr lang="en-US" sz="800" b="0" i="0" u="none" strike="noStrike" dirty="0">
                          <a:solidFill>
                            <a:srgbClr val="000000"/>
                          </a:solidFill>
                          <a:effectLst/>
                          <a:latin typeface="Arial" panose="020B0604020202020204" pitchFamily="34" charset="0"/>
                        </a:rPr>
                        <a:t> for work to proceed </a:t>
                      </a:r>
                      <a:r>
                        <a:rPr lang="en-US" sz="800" b="1" i="0" u="none" strike="noStrike" dirty="0">
                          <a:solidFill>
                            <a:srgbClr val="000000"/>
                          </a:solidFill>
                          <a:effectLst/>
                          <a:latin typeface="Arial" panose="020B0604020202020204" pitchFamily="34" charset="0"/>
                        </a:rPr>
                        <a:t>(Insignificant)</a:t>
                      </a:r>
                      <a:r>
                        <a:rPr lang="en-US" sz="800" b="0" i="0" u="none" strike="noStrike" dirty="0">
                          <a:solidFill>
                            <a:srgbClr val="000000"/>
                          </a:solidFill>
                          <a:effectLst/>
                          <a:latin typeface="Arial" panose="020B0604020202020204" pitchFamily="34" charset="0"/>
                        </a:rPr>
                        <a:t> </a:t>
                      </a:r>
                      <a:endParaRPr lang="en-US"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hMerge="1">
                  <a:txBody>
                    <a:bodyPr/>
                    <a:lstStyle/>
                    <a:p>
                      <a:pPr rtl="0" fontAlgn="t">
                        <a:spcBef>
                          <a:spcPts val="400"/>
                        </a:spcBef>
                        <a:spcAft>
                          <a:spcPts val="400"/>
                        </a:spcAft>
                      </a:pPr>
                      <a:endParaRPr lang="en-US" sz="900">
                        <a:effectLst/>
                      </a:endParaRPr>
                    </a:p>
                  </a:txBody>
                  <a:tcPr marL="35995" marR="35995" marT="23996" marB="2399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a:txBody>
                    <a:bodyPr/>
                    <a:lstStyle/>
                    <a:p>
                      <a:pPr fontAlgn="t"/>
                      <a:br>
                        <a:rPr lang="en-AU" sz="800" dirty="0">
                          <a:effectLst/>
                        </a:rPr>
                      </a:b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a:noFill/>
                    </a:lnT>
                    <a:lnB>
                      <a:noFill/>
                    </a:lnB>
                    <a:noFill/>
                  </a:tcPr>
                </a:tc>
                <a:extLst>
                  <a:ext uri="{0D108BD9-81ED-4DB2-BD59-A6C34878D82A}">
                    <a16:rowId xmlns:a16="http://schemas.microsoft.com/office/drawing/2014/main" val="697741095"/>
                  </a:ext>
                </a:extLst>
              </a:tr>
              <a:tr h="369584">
                <a:tc gridSpan="2">
                  <a:txBody>
                    <a:bodyPr/>
                    <a:lstStyle/>
                    <a:p>
                      <a:pPr fontAlgn="t"/>
                      <a:br>
                        <a:rPr lang="en-AU" sz="600" dirty="0">
                          <a:effectLst/>
                        </a:rPr>
                      </a:br>
                      <a:endParaRPr lang="en-AU" sz="600" dirty="0">
                        <a:effectLst/>
                      </a:endParaRPr>
                    </a:p>
                  </a:txBody>
                  <a:tcPr marL="24129" marR="24129" marT="16086" marB="16086">
                    <a:lnL>
                      <a:noFill/>
                    </a:lnL>
                    <a:lnR w="6350" cap="flat" cmpd="sng" algn="ctr">
                      <a:solidFill>
                        <a:srgbClr val="A6A6A6"/>
                      </a:solidFill>
                      <a:prstDash val="solid"/>
                      <a:round/>
                      <a:headEnd type="none" w="med" len="med"/>
                      <a:tailEnd type="none" w="med" len="med"/>
                    </a:lnR>
                    <a:lnT>
                      <a:noFill/>
                    </a:lnT>
                    <a:lnB>
                      <a:noFill/>
                    </a:lnB>
                    <a:noFill/>
                  </a:tcPr>
                </a:tc>
                <a:tc hMerge="1">
                  <a:txBody>
                    <a:bodyPr/>
                    <a:lstStyle/>
                    <a:p>
                      <a:endParaRPr lang="en-AU"/>
                    </a:p>
                  </a:txBody>
                  <a:tcPr/>
                </a:tc>
                <a:tc vMerge="1">
                  <a:txBody>
                    <a:bodyPr/>
                    <a:lstStyle/>
                    <a:p>
                      <a:endParaRPr lang="en-AU"/>
                    </a:p>
                  </a:txBody>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a:txBody>
                    <a:bodyPr/>
                    <a:lstStyle/>
                    <a:p>
                      <a:pPr rtl="0" fontAlgn="t">
                        <a:spcBef>
                          <a:spcPts val="400"/>
                        </a:spcBef>
                        <a:spcAft>
                          <a:spcPts val="400"/>
                        </a:spcAft>
                      </a:pPr>
                      <a:r>
                        <a:rPr lang="en-AU" sz="800" b="0" i="0" u="none" strike="noStrike" dirty="0">
                          <a:solidFill>
                            <a:srgbClr val="000000"/>
                          </a:solidFill>
                          <a:effectLst/>
                          <a:highlight>
                            <a:srgbClr val="92D050"/>
                          </a:highlight>
                          <a:latin typeface="Arial" panose="020B0604020202020204" pitchFamily="34" charset="0"/>
                        </a:rPr>
                        <a:t>Low (1 – 3)</a:t>
                      </a:r>
                      <a:endParaRPr lang="en-AU" sz="800" dirty="0">
                        <a:effectLst/>
                        <a:highlight>
                          <a:srgbClr val="92D050"/>
                        </a:highligh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solidFill>
                      <a:srgbClr val="92D050"/>
                    </a:solidFill>
                  </a:tcPr>
                </a:tc>
                <a:tc gridSpan="2">
                  <a:txBody>
                    <a:bodyPr/>
                    <a:lstStyle/>
                    <a:p>
                      <a:pPr rtl="0" fontAlgn="t">
                        <a:spcBef>
                          <a:spcPts val="400"/>
                        </a:spcBef>
                        <a:spcAft>
                          <a:spcPts val="400"/>
                        </a:spcAft>
                      </a:pPr>
                      <a:r>
                        <a:rPr lang="en-AU" sz="800" b="0" i="0" u="none" strike="noStrike" dirty="0">
                          <a:solidFill>
                            <a:srgbClr val="000000"/>
                          </a:solidFill>
                          <a:effectLst/>
                          <a:latin typeface="Arial" panose="020B0604020202020204" pitchFamily="34" charset="0"/>
                        </a:rPr>
                        <a:t>then</a:t>
                      </a: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gridSpan="4">
                  <a:txBody>
                    <a:bodyPr/>
                    <a:lstStyle/>
                    <a:p>
                      <a:pPr rtl="0" fontAlgn="t">
                        <a:spcBef>
                          <a:spcPts val="400"/>
                        </a:spcBef>
                        <a:spcAft>
                          <a:spcPts val="400"/>
                        </a:spcAft>
                      </a:pPr>
                      <a:r>
                        <a:rPr lang="en-US" sz="800" b="0" i="0" u="none" strike="noStrike" dirty="0">
                          <a:solidFill>
                            <a:srgbClr val="000000"/>
                          </a:solidFill>
                          <a:effectLst/>
                          <a:latin typeface="Arial" panose="020B0604020202020204" pitchFamily="34" charset="0"/>
                        </a:rPr>
                        <a:t>Work able to proceed </a:t>
                      </a:r>
                      <a:r>
                        <a:rPr lang="en-US" sz="800" b="1" i="0" u="none" strike="noStrike" dirty="0">
                          <a:solidFill>
                            <a:srgbClr val="000000"/>
                          </a:solidFill>
                          <a:effectLst/>
                          <a:latin typeface="Arial" panose="020B0604020202020204" pitchFamily="34" charset="0"/>
                        </a:rPr>
                        <a:t>(Insignificant)</a:t>
                      </a:r>
                      <a:r>
                        <a:rPr lang="en-US" sz="800" b="0" i="0" u="none" strike="noStrike" dirty="0">
                          <a:solidFill>
                            <a:srgbClr val="000000"/>
                          </a:solidFill>
                          <a:effectLst/>
                          <a:latin typeface="Arial" panose="020B0604020202020204" pitchFamily="34" charset="0"/>
                        </a:rPr>
                        <a:t> </a:t>
                      </a:r>
                      <a:endParaRPr lang="en-US"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hMerge="1">
                  <a:txBody>
                    <a:bodyPr/>
                    <a:lstStyle/>
                    <a:p>
                      <a:endParaRPr lang="en-AU"/>
                    </a:p>
                  </a:txBody>
                  <a:tcPr/>
                </a:tc>
                <a:tc hMerge="1">
                  <a:txBody>
                    <a:bodyPr/>
                    <a:lstStyle/>
                    <a:p>
                      <a:endParaRPr lang="en-AU"/>
                    </a:p>
                  </a:txBody>
                  <a:tcPr/>
                </a:tc>
                <a:tc hMerge="1">
                  <a:txBody>
                    <a:bodyPr/>
                    <a:lstStyle/>
                    <a:p>
                      <a:pPr rtl="0" fontAlgn="t">
                        <a:spcBef>
                          <a:spcPts val="400"/>
                        </a:spcBef>
                        <a:spcAft>
                          <a:spcPts val="400"/>
                        </a:spcAft>
                      </a:pPr>
                      <a:endParaRPr lang="en-US" sz="900">
                        <a:effectLst/>
                      </a:endParaRPr>
                    </a:p>
                  </a:txBody>
                  <a:tcPr marL="35995" marR="35995" marT="23996" marB="2399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w="6350" cap="flat" cmpd="sng" algn="ctr">
                      <a:solidFill>
                        <a:srgbClr val="A6A6A6"/>
                      </a:solidFill>
                      <a:prstDash val="solid"/>
                      <a:round/>
                      <a:headEnd type="none" w="med" len="med"/>
                      <a:tailEnd type="none" w="med" len="med"/>
                    </a:lnT>
                    <a:lnB w="6350" cap="flat" cmpd="sng" algn="ctr">
                      <a:solidFill>
                        <a:srgbClr val="A6A6A6"/>
                      </a:solidFill>
                      <a:prstDash val="solid"/>
                      <a:round/>
                      <a:headEnd type="none" w="med" len="med"/>
                      <a:tailEnd type="none" w="med" len="med"/>
                    </a:lnB>
                    <a:noFill/>
                  </a:tcPr>
                </a:tc>
                <a:tc>
                  <a:txBody>
                    <a:bodyPr/>
                    <a:lstStyle/>
                    <a:p>
                      <a:pPr fontAlgn="t"/>
                      <a:br>
                        <a:rPr lang="en-AU" sz="800" dirty="0">
                          <a:effectLst/>
                        </a:rPr>
                      </a:br>
                      <a:endParaRPr lang="en-AU" sz="800" dirty="0">
                        <a:effectLst/>
                      </a:endParaRPr>
                    </a:p>
                  </a:txBody>
                  <a:tcPr marL="24129" marR="24129" marT="16086" marB="16086">
                    <a:lnL w="6350" cap="flat" cmpd="sng" algn="ctr">
                      <a:solidFill>
                        <a:srgbClr val="A6A6A6"/>
                      </a:solidFill>
                      <a:prstDash val="solid"/>
                      <a:round/>
                      <a:headEnd type="none" w="med" len="med"/>
                      <a:tailEnd type="none" w="med" len="med"/>
                    </a:lnL>
                    <a:lnR w="6350" cap="flat" cmpd="sng" algn="ctr">
                      <a:solidFill>
                        <a:srgbClr val="A6A6A6"/>
                      </a:solidFill>
                      <a:prstDash val="solid"/>
                      <a:round/>
                      <a:headEnd type="none" w="med" len="med"/>
                      <a:tailEnd type="none" w="med" len="med"/>
                    </a:lnR>
                    <a:lnT>
                      <a:noFill/>
                    </a:lnT>
                    <a:lnB>
                      <a:noFill/>
                    </a:lnB>
                    <a:noFill/>
                  </a:tcPr>
                </a:tc>
                <a:extLst>
                  <a:ext uri="{0D108BD9-81ED-4DB2-BD59-A6C34878D82A}">
                    <a16:rowId xmlns:a16="http://schemas.microsoft.com/office/drawing/2014/main" val="1916704911"/>
                  </a:ext>
                </a:extLst>
              </a:tr>
            </a:tbl>
          </a:graphicData>
        </a:graphic>
      </p:graphicFrame>
      <p:pic>
        <p:nvPicPr>
          <p:cNvPr id="3" name="Picture 2">
            <a:extLst>
              <a:ext uri="{FF2B5EF4-FFF2-40B4-BE49-F238E27FC236}">
                <a16:creationId xmlns:a16="http://schemas.microsoft.com/office/drawing/2014/main" id="{57D5F728-5D4F-C634-DB2A-EE9EAF4C6A18}"/>
              </a:ext>
            </a:extLst>
          </p:cNvPr>
          <p:cNvPicPr>
            <a:picLocks noChangeAspect="1"/>
          </p:cNvPicPr>
          <p:nvPr/>
        </p:nvPicPr>
        <p:blipFill>
          <a:blip r:embed="rId4"/>
          <a:stretch>
            <a:fillRect/>
          </a:stretch>
        </p:blipFill>
        <p:spPr>
          <a:xfrm>
            <a:off x="5399" y="3479234"/>
            <a:ext cx="5172340" cy="3410512"/>
          </a:xfrm>
          <a:prstGeom prst="rect">
            <a:avLst/>
          </a:prstGeom>
        </p:spPr>
      </p:pic>
      <p:pic>
        <p:nvPicPr>
          <p:cNvPr id="10" name="Audio 9">
            <a:hlinkClick r:id="" action="ppaction://media"/>
            <a:extLst>
              <a:ext uri="{FF2B5EF4-FFF2-40B4-BE49-F238E27FC236}">
                <a16:creationId xmlns:a16="http://schemas.microsoft.com/office/drawing/2014/main" id="{84156524-ED26-42AC-2CC3-B8B88D9CA36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64661084"/>
      </p:ext>
    </p:extLst>
  </p:cSld>
  <p:clrMapOvr>
    <a:masterClrMapping/>
  </p:clrMapOvr>
  <mc:AlternateContent xmlns:mc="http://schemas.openxmlformats.org/markup-compatibility/2006" xmlns:p14="http://schemas.microsoft.com/office/powerpoint/2010/main">
    <mc:Choice Requires="p14">
      <p:transition spd="slow" p14:dur="2000" advTm="60989"/>
    </mc:Choice>
    <mc:Fallback xmlns="">
      <p:transition spd="slow" advTm="609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B5E9EE8-FB41-316D-04B6-0C1FDB021862}"/>
              </a:ext>
            </a:extLst>
          </p:cNvPr>
          <p:cNvGrpSpPr/>
          <p:nvPr/>
        </p:nvGrpSpPr>
        <p:grpSpPr>
          <a:xfrm>
            <a:off x="6955971" y="1915879"/>
            <a:ext cx="4903470" cy="4349452"/>
            <a:chOff x="0" y="0"/>
            <a:chExt cx="5539740" cy="4406900"/>
          </a:xfrm>
        </p:grpSpPr>
        <p:grpSp>
          <p:nvGrpSpPr>
            <p:cNvPr id="3" name="Group 2">
              <a:extLst>
                <a:ext uri="{FF2B5EF4-FFF2-40B4-BE49-F238E27FC236}">
                  <a16:creationId xmlns:a16="http://schemas.microsoft.com/office/drawing/2014/main" id="{4E356DA7-6E2C-C407-9C09-844CCB07DCF1}"/>
                </a:ext>
              </a:extLst>
            </p:cNvPr>
            <p:cNvGrpSpPr/>
            <p:nvPr/>
          </p:nvGrpSpPr>
          <p:grpSpPr>
            <a:xfrm>
              <a:off x="1059180" y="152400"/>
              <a:ext cx="3427095" cy="4078605"/>
              <a:chOff x="0" y="0"/>
              <a:chExt cx="3427095" cy="4078605"/>
            </a:xfrm>
          </p:grpSpPr>
          <p:sp>
            <p:nvSpPr>
              <p:cNvPr id="16" name="Text Box 2">
                <a:extLst>
                  <a:ext uri="{FF2B5EF4-FFF2-40B4-BE49-F238E27FC236}">
                    <a16:creationId xmlns:a16="http://schemas.microsoft.com/office/drawing/2014/main" id="{AAE06C7B-352F-A192-51B0-600C0AC3A689}"/>
                  </a:ext>
                </a:extLst>
              </p:cNvPr>
              <p:cNvSpPr txBox="1">
                <a:spLocks noChangeArrowheads="1"/>
              </p:cNvSpPr>
              <p:nvPr/>
            </p:nvSpPr>
            <p:spPr bwMode="auto">
              <a:xfrm>
                <a:off x="0" y="0"/>
                <a:ext cx="3419475" cy="7302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400" b="1" dirty="0">
                    <a:effectLst/>
                    <a:latin typeface="Arial" panose="020B0604020202020204" pitchFamily="34" charset="0"/>
                    <a:ea typeface="Arial" panose="020B0604020202020204" pitchFamily="34" charset="0"/>
                    <a:cs typeface="Times New Roman" panose="02020603050405020304" pitchFamily="18" charset="0"/>
                  </a:rPr>
                  <a:t>Level 1</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Eliminate the hazards</a:t>
                </a:r>
              </a:p>
            </p:txBody>
          </p:sp>
          <p:sp>
            <p:nvSpPr>
              <p:cNvPr id="17" name="Text Box 2">
                <a:extLst>
                  <a:ext uri="{FF2B5EF4-FFF2-40B4-BE49-F238E27FC236}">
                    <a16:creationId xmlns:a16="http://schemas.microsoft.com/office/drawing/2014/main" id="{E0B9BEEF-ACDC-836B-CD7E-B6D7FCCE8189}"/>
                  </a:ext>
                </a:extLst>
              </p:cNvPr>
              <p:cNvSpPr txBox="1">
                <a:spLocks noChangeArrowheads="1"/>
              </p:cNvSpPr>
              <p:nvPr/>
            </p:nvSpPr>
            <p:spPr bwMode="auto">
              <a:xfrm>
                <a:off x="7620" y="1196340"/>
                <a:ext cx="3419475" cy="129881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400" b="1" dirty="0">
                    <a:effectLst/>
                    <a:latin typeface="Arial" panose="020B0604020202020204" pitchFamily="34" charset="0"/>
                    <a:ea typeface="Arial" panose="020B0604020202020204" pitchFamily="34" charset="0"/>
                    <a:cs typeface="Times New Roman" panose="02020603050405020304" pitchFamily="18" charset="0"/>
                  </a:rPr>
                  <a:t>Level 2</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a:p>
                <a:pPr algn="ctr">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Substitute the hazard with something safer</a:t>
                </a:r>
              </a:p>
              <a:p>
                <a:pPr algn="ctr">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Isolate the hazard from people</a:t>
                </a:r>
              </a:p>
              <a:p>
                <a:pPr algn="ctr">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Reduce the risks through engineering controls</a:t>
                </a:r>
              </a:p>
            </p:txBody>
          </p:sp>
          <p:sp>
            <p:nvSpPr>
              <p:cNvPr id="18" name="Text Box 3">
                <a:extLst>
                  <a:ext uri="{FF2B5EF4-FFF2-40B4-BE49-F238E27FC236}">
                    <a16:creationId xmlns:a16="http://schemas.microsoft.com/office/drawing/2014/main" id="{D47D28BF-B230-105F-D2C2-2C439FB37AC9}"/>
                  </a:ext>
                </a:extLst>
              </p:cNvPr>
              <p:cNvSpPr txBox="1">
                <a:spLocks noChangeArrowheads="1"/>
              </p:cNvSpPr>
              <p:nvPr/>
            </p:nvSpPr>
            <p:spPr bwMode="auto">
              <a:xfrm>
                <a:off x="0" y="2918460"/>
                <a:ext cx="3419475" cy="116014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400" b="1" dirty="0">
                    <a:effectLst/>
                    <a:latin typeface="Arial" panose="020B0604020202020204" pitchFamily="34" charset="0"/>
                    <a:ea typeface="Arial" panose="020B0604020202020204" pitchFamily="34" charset="0"/>
                    <a:cs typeface="Times New Roman" panose="02020603050405020304" pitchFamily="18" charset="0"/>
                  </a:rPr>
                  <a:t>Level 3</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Reduce exposure to the hazard using administrative controls</a:t>
                </a:r>
              </a:p>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Use personal protective equipment</a:t>
                </a:r>
              </a:p>
            </p:txBody>
          </p:sp>
          <p:sp>
            <p:nvSpPr>
              <p:cNvPr id="19" name="Half Frame 18">
                <a:extLst>
                  <a:ext uri="{FF2B5EF4-FFF2-40B4-BE49-F238E27FC236}">
                    <a16:creationId xmlns:a16="http://schemas.microsoft.com/office/drawing/2014/main" id="{CC48C472-8992-2089-AC46-8B25458D17B6}"/>
                  </a:ext>
                </a:extLst>
              </p:cNvPr>
              <p:cNvSpPr/>
              <p:nvPr/>
            </p:nvSpPr>
            <p:spPr>
              <a:xfrm rot="13500000">
                <a:off x="1524000" y="632460"/>
                <a:ext cx="393274" cy="39399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sp>
            <p:nvSpPr>
              <p:cNvPr id="20" name="Half Frame 19">
                <a:extLst>
                  <a:ext uri="{FF2B5EF4-FFF2-40B4-BE49-F238E27FC236}">
                    <a16:creationId xmlns:a16="http://schemas.microsoft.com/office/drawing/2014/main" id="{8FAD2867-567E-8597-C3DB-48DEE66E5F70}"/>
                  </a:ext>
                </a:extLst>
              </p:cNvPr>
              <p:cNvSpPr/>
              <p:nvPr/>
            </p:nvSpPr>
            <p:spPr>
              <a:xfrm rot="13500000">
                <a:off x="1524000" y="232410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grpSp>
        <p:grpSp>
          <p:nvGrpSpPr>
            <p:cNvPr id="4" name="Group 3">
              <a:extLst>
                <a:ext uri="{FF2B5EF4-FFF2-40B4-BE49-F238E27FC236}">
                  <a16:creationId xmlns:a16="http://schemas.microsoft.com/office/drawing/2014/main" id="{B56A9D3E-1D15-1791-DA22-54232674DE84}"/>
                </a:ext>
              </a:extLst>
            </p:cNvPr>
            <p:cNvGrpSpPr/>
            <p:nvPr/>
          </p:nvGrpSpPr>
          <p:grpSpPr>
            <a:xfrm>
              <a:off x="4457700" y="0"/>
              <a:ext cx="1082040" cy="4406900"/>
              <a:chOff x="155575" y="0"/>
              <a:chExt cx="1082040" cy="4406900"/>
            </a:xfrm>
          </p:grpSpPr>
          <p:sp>
            <p:nvSpPr>
              <p:cNvPr id="11" name="Text Box 2">
                <a:extLst>
                  <a:ext uri="{FF2B5EF4-FFF2-40B4-BE49-F238E27FC236}">
                    <a16:creationId xmlns:a16="http://schemas.microsoft.com/office/drawing/2014/main" id="{00D12665-2BFE-1966-6AFB-DC3647709D27}"/>
                  </a:ext>
                </a:extLst>
              </p:cNvPr>
              <p:cNvSpPr txBox="1">
                <a:spLocks noChangeArrowheads="1"/>
              </p:cNvSpPr>
              <p:nvPr/>
            </p:nvSpPr>
            <p:spPr bwMode="auto">
              <a:xfrm>
                <a:off x="155575" y="0"/>
                <a:ext cx="1066800" cy="429260"/>
              </a:xfrm>
              <a:prstGeom prst="rect">
                <a:avLst/>
              </a:prstGeom>
              <a:no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MOST</a:t>
                </a:r>
              </a:p>
            </p:txBody>
          </p:sp>
          <p:sp>
            <p:nvSpPr>
              <p:cNvPr id="12" name="Text Box 2">
                <a:extLst>
                  <a:ext uri="{FF2B5EF4-FFF2-40B4-BE49-F238E27FC236}">
                    <a16:creationId xmlns:a16="http://schemas.microsoft.com/office/drawing/2014/main" id="{029456FC-D349-7968-50D7-1AFC90D2E648}"/>
                  </a:ext>
                </a:extLst>
              </p:cNvPr>
              <p:cNvSpPr txBox="1">
                <a:spLocks noChangeArrowheads="1"/>
              </p:cNvSpPr>
              <p:nvPr/>
            </p:nvSpPr>
            <p:spPr bwMode="auto">
              <a:xfrm>
                <a:off x="170815" y="3977640"/>
                <a:ext cx="1066800" cy="429260"/>
              </a:xfrm>
              <a:prstGeom prst="rect">
                <a:avLst/>
              </a:prstGeom>
              <a:no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LEAST</a:t>
                </a:r>
              </a:p>
            </p:txBody>
          </p:sp>
          <p:sp>
            <p:nvSpPr>
              <p:cNvPr id="13" name="Text Box 2">
                <a:extLst>
                  <a:ext uri="{FF2B5EF4-FFF2-40B4-BE49-F238E27FC236}">
                    <a16:creationId xmlns:a16="http://schemas.microsoft.com/office/drawing/2014/main" id="{8D4485DC-9FBD-82DB-291F-5592F8438241}"/>
                  </a:ext>
                </a:extLst>
              </p:cNvPr>
              <p:cNvSpPr txBox="1">
                <a:spLocks noChangeArrowheads="1"/>
              </p:cNvSpPr>
              <p:nvPr/>
            </p:nvSpPr>
            <p:spPr bwMode="auto">
              <a:xfrm rot="5400000">
                <a:off x="-648335" y="1985010"/>
                <a:ext cx="2701924" cy="478154"/>
              </a:xfrm>
              <a:prstGeom prst="rect">
                <a:avLst/>
              </a:prstGeom>
              <a:solidFill>
                <a:srgbClr val="FFFFFF"/>
              </a:solid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400" dirty="0">
                    <a:effectLst/>
                    <a:latin typeface="Arial" panose="020B0604020202020204" pitchFamily="34" charset="0"/>
                    <a:ea typeface="Arial" panose="020B0604020202020204" pitchFamily="34" charset="0"/>
                    <a:cs typeface="Times New Roman" panose="02020603050405020304" pitchFamily="18" charset="0"/>
                  </a:rPr>
                  <a:t>Reliability of control measures</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14" name="Half Frame 13">
                <a:extLst>
                  <a:ext uri="{FF2B5EF4-FFF2-40B4-BE49-F238E27FC236}">
                    <a16:creationId xmlns:a16="http://schemas.microsoft.com/office/drawing/2014/main" id="{40048425-DE68-F19D-3834-3F5A1047B8D5}"/>
                  </a:ext>
                </a:extLst>
              </p:cNvPr>
              <p:cNvSpPr/>
              <p:nvPr/>
            </p:nvSpPr>
            <p:spPr>
              <a:xfrm rot="13500000">
                <a:off x="506095" y="350520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sp>
            <p:nvSpPr>
              <p:cNvPr id="15" name="Half Frame 14">
                <a:extLst>
                  <a:ext uri="{FF2B5EF4-FFF2-40B4-BE49-F238E27FC236}">
                    <a16:creationId xmlns:a16="http://schemas.microsoft.com/office/drawing/2014/main" id="{E71DBCC7-3464-F748-60D1-3BD5909E69EE}"/>
                  </a:ext>
                </a:extLst>
              </p:cNvPr>
              <p:cNvSpPr/>
              <p:nvPr/>
            </p:nvSpPr>
            <p:spPr>
              <a:xfrm rot="2696447">
                <a:off x="506095" y="45720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grpSp>
        <p:grpSp>
          <p:nvGrpSpPr>
            <p:cNvPr id="5" name="Group 4">
              <a:extLst>
                <a:ext uri="{FF2B5EF4-FFF2-40B4-BE49-F238E27FC236}">
                  <a16:creationId xmlns:a16="http://schemas.microsoft.com/office/drawing/2014/main" id="{8B424162-BF63-CE7A-9AED-642123951275}"/>
                </a:ext>
              </a:extLst>
            </p:cNvPr>
            <p:cNvGrpSpPr/>
            <p:nvPr/>
          </p:nvGrpSpPr>
          <p:grpSpPr>
            <a:xfrm>
              <a:off x="0" y="0"/>
              <a:ext cx="1082040" cy="4406900"/>
              <a:chOff x="152400" y="0"/>
              <a:chExt cx="1082040" cy="4406900"/>
            </a:xfrm>
          </p:grpSpPr>
          <p:sp>
            <p:nvSpPr>
              <p:cNvPr id="6" name="Text Box 2">
                <a:extLst>
                  <a:ext uri="{FF2B5EF4-FFF2-40B4-BE49-F238E27FC236}">
                    <a16:creationId xmlns:a16="http://schemas.microsoft.com/office/drawing/2014/main" id="{F02DCA67-142A-3036-7FEE-FB62A0A2BF38}"/>
                  </a:ext>
                </a:extLst>
              </p:cNvPr>
              <p:cNvSpPr txBox="1">
                <a:spLocks noChangeArrowheads="1"/>
              </p:cNvSpPr>
              <p:nvPr/>
            </p:nvSpPr>
            <p:spPr bwMode="auto">
              <a:xfrm>
                <a:off x="152400" y="0"/>
                <a:ext cx="1066800" cy="429260"/>
              </a:xfrm>
              <a:prstGeom prst="rect">
                <a:avLst/>
              </a:prstGeom>
              <a:no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HIGHEST</a:t>
                </a:r>
              </a:p>
            </p:txBody>
          </p:sp>
          <p:sp>
            <p:nvSpPr>
              <p:cNvPr id="7" name="Text Box 2">
                <a:extLst>
                  <a:ext uri="{FF2B5EF4-FFF2-40B4-BE49-F238E27FC236}">
                    <a16:creationId xmlns:a16="http://schemas.microsoft.com/office/drawing/2014/main" id="{ACB4E4DC-E798-EC3A-99C2-AC422488CB2D}"/>
                  </a:ext>
                </a:extLst>
              </p:cNvPr>
              <p:cNvSpPr txBox="1">
                <a:spLocks noChangeArrowheads="1"/>
              </p:cNvSpPr>
              <p:nvPr/>
            </p:nvSpPr>
            <p:spPr bwMode="auto">
              <a:xfrm>
                <a:off x="167640" y="3977640"/>
                <a:ext cx="1066800" cy="429260"/>
              </a:xfrm>
              <a:prstGeom prst="rect">
                <a:avLst/>
              </a:prstGeom>
              <a:noFill/>
              <a:ln w="9525">
                <a:noFill/>
                <a:miter lim="800000"/>
                <a:headEnd/>
                <a:tailEnd/>
              </a:ln>
            </p:spPr>
            <p:txBody>
              <a:bodyPr rot="0" vert="horz" wrap="square" lIns="91440" tIns="45720" rIns="91440" bIns="45720" anchor="t" anchorCtr="0">
                <a:spAutoFit/>
              </a:bodyPr>
              <a:lstStyle/>
              <a:p>
                <a:pPr algn="ctr">
                  <a:lnSpc>
                    <a:spcPct val="110000"/>
                  </a:lnSpc>
                  <a:spcBef>
                    <a:spcPts val="600"/>
                  </a:spcBef>
                  <a:spcAft>
                    <a:spcPts val="600"/>
                  </a:spcAft>
                </a:pPr>
                <a:r>
                  <a:rPr lang="en-AU" sz="1100" dirty="0">
                    <a:effectLst/>
                    <a:latin typeface="Arial" panose="020B0604020202020204" pitchFamily="34" charset="0"/>
                    <a:ea typeface="Arial" panose="020B0604020202020204" pitchFamily="34" charset="0"/>
                    <a:cs typeface="Times New Roman" panose="02020603050405020304" pitchFamily="18" charset="0"/>
                  </a:rPr>
                  <a:t>LOWEST</a:t>
                </a:r>
              </a:p>
            </p:txBody>
          </p:sp>
          <p:sp>
            <p:nvSpPr>
              <p:cNvPr id="8" name="Text Box 2">
                <a:extLst>
                  <a:ext uri="{FF2B5EF4-FFF2-40B4-BE49-F238E27FC236}">
                    <a16:creationId xmlns:a16="http://schemas.microsoft.com/office/drawing/2014/main" id="{E798EFF9-6A90-F1D6-BE04-95BAE7253129}"/>
                  </a:ext>
                </a:extLst>
              </p:cNvPr>
              <p:cNvSpPr txBox="1">
                <a:spLocks noChangeArrowheads="1"/>
              </p:cNvSpPr>
              <p:nvPr/>
            </p:nvSpPr>
            <p:spPr bwMode="auto">
              <a:xfrm rot="16200000">
                <a:off x="-902970" y="1855470"/>
                <a:ext cx="3211194" cy="478154"/>
              </a:xfrm>
              <a:prstGeom prst="rect">
                <a:avLst/>
              </a:prstGeom>
              <a:noFill/>
              <a:ln w="9525">
                <a:noFill/>
                <a:miter lim="800000"/>
                <a:headEnd/>
                <a:tailEnd/>
              </a:ln>
            </p:spPr>
            <p:txBody>
              <a:bodyPr rot="0" vert="horz" wrap="square" lIns="91440" tIns="45720" rIns="91440" bIns="45720" anchor="t" anchorCtr="0">
                <a:spAutoFit/>
              </a:bodyPr>
              <a:lstStyle/>
              <a:p>
                <a:pPr>
                  <a:lnSpc>
                    <a:spcPct val="110000"/>
                  </a:lnSpc>
                  <a:spcBef>
                    <a:spcPts val="600"/>
                  </a:spcBef>
                  <a:spcAft>
                    <a:spcPts val="600"/>
                  </a:spcAft>
                </a:pPr>
                <a:r>
                  <a:rPr lang="en-AU" sz="1400" dirty="0">
                    <a:effectLst/>
                    <a:latin typeface="Arial" panose="020B0604020202020204" pitchFamily="34" charset="0"/>
                    <a:ea typeface="Arial" panose="020B0604020202020204" pitchFamily="34" charset="0"/>
                    <a:cs typeface="Times New Roman" panose="02020603050405020304" pitchFamily="18" charset="0"/>
                  </a:rPr>
                  <a:t>Level of health and safety protection</a:t>
                </a:r>
                <a:endParaRPr lang="en-AU" sz="1100" dirty="0">
                  <a:effectLst/>
                  <a:latin typeface="Arial" panose="020B0604020202020204" pitchFamily="34" charset="0"/>
                  <a:ea typeface="Arial" panose="020B0604020202020204" pitchFamily="34" charset="0"/>
                  <a:cs typeface="Times New Roman" panose="02020603050405020304" pitchFamily="18" charset="0"/>
                </a:endParaRPr>
              </a:p>
            </p:txBody>
          </p:sp>
          <p:sp>
            <p:nvSpPr>
              <p:cNvPr id="9" name="Half Frame 8">
                <a:extLst>
                  <a:ext uri="{FF2B5EF4-FFF2-40B4-BE49-F238E27FC236}">
                    <a16:creationId xmlns:a16="http://schemas.microsoft.com/office/drawing/2014/main" id="{545FA06C-C54E-8380-56BD-570D3BDBC330}"/>
                  </a:ext>
                </a:extLst>
              </p:cNvPr>
              <p:cNvSpPr/>
              <p:nvPr/>
            </p:nvSpPr>
            <p:spPr>
              <a:xfrm rot="2696447">
                <a:off x="510540" y="43434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sp>
            <p:nvSpPr>
              <p:cNvPr id="10" name="Half Frame 9">
                <a:extLst>
                  <a:ext uri="{FF2B5EF4-FFF2-40B4-BE49-F238E27FC236}">
                    <a16:creationId xmlns:a16="http://schemas.microsoft.com/office/drawing/2014/main" id="{598E3A55-8A95-6B48-887D-7D97D96C9C37}"/>
                  </a:ext>
                </a:extLst>
              </p:cNvPr>
              <p:cNvSpPr/>
              <p:nvPr/>
            </p:nvSpPr>
            <p:spPr>
              <a:xfrm rot="13500000">
                <a:off x="495300" y="3505200"/>
                <a:ext cx="393065" cy="393700"/>
              </a:xfrm>
              <a:prstGeom prst="halfFram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AU" dirty="0"/>
              </a:p>
            </p:txBody>
          </p:sp>
        </p:grpSp>
      </p:grpSp>
      <p:sp>
        <p:nvSpPr>
          <p:cNvPr id="22" name="TextBox 21">
            <a:extLst>
              <a:ext uri="{FF2B5EF4-FFF2-40B4-BE49-F238E27FC236}">
                <a16:creationId xmlns:a16="http://schemas.microsoft.com/office/drawing/2014/main" id="{757C20FF-108B-9E94-7A85-8BF3E0FE3805}"/>
              </a:ext>
            </a:extLst>
          </p:cNvPr>
          <p:cNvSpPr txBox="1"/>
          <p:nvPr/>
        </p:nvSpPr>
        <p:spPr>
          <a:xfrm>
            <a:off x="687977" y="294435"/>
            <a:ext cx="6096000" cy="2000548"/>
          </a:xfrm>
          <a:prstGeom prst="rect">
            <a:avLst/>
          </a:prstGeom>
          <a:noFill/>
        </p:spPr>
        <p:txBody>
          <a:bodyPr wrap="square">
            <a:spAutoFit/>
          </a:bodyPr>
          <a:lstStyle/>
          <a:p>
            <a:pPr>
              <a:spcBef>
                <a:spcPts val="2400"/>
              </a:spcBef>
              <a:spcAft>
                <a:spcPts val="1200"/>
              </a:spcAft>
            </a:pPr>
            <a:r>
              <a:rPr lang="en-AU" sz="2400" b="1" dirty="0">
                <a:solidFill>
                  <a:srgbClr val="FF0000"/>
                </a:solidFill>
                <a:effectLst/>
                <a:latin typeface="Arial" panose="020B0604020202020204" pitchFamily="34" charset="0"/>
                <a:ea typeface="Times New Roman" panose="02020603050405020304" pitchFamily="18" charset="0"/>
              </a:rPr>
              <a:t>Risk control</a:t>
            </a:r>
          </a:p>
          <a:p>
            <a:r>
              <a:rPr lang="en-AU" sz="1800" dirty="0">
                <a:effectLst/>
                <a:latin typeface="Arial" panose="020B0604020202020204" pitchFamily="34" charset="0"/>
                <a:ea typeface="Arial" panose="020B0604020202020204" pitchFamily="34" charset="0"/>
                <a:cs typeface="Times New Roman" panose="02020603050405020304" pitchFamily="18" charset="0"/>
              </a:rPr>
              <a:t>Where a risk to health &amp; safety has been identified, controls must be introduced to reduce risk levels to an acceptable level. When introducing a control measure, consideration should be given to what is “practicable” in each instance. </a:t>
            </a:r>
            <a:endParaRPr lang="en-AU" dirty="0"/>
          </a:p>
        </p:txBody>
      </p:sp>
      <p:sp>
        <p:nvSpPr>
          <p:cNvPr id="24" name="TextBox 23">
            <a:extLst>
              <a:ext uri="{FF2B5EF4-FFF2-40B4-BE49-F238E27FC236}">
                <a16:creationId xmlns:a16="http://schemas.microsoft.com/office/drawing/2014/main" id="{CF731CDB-F28E-09B4-F78C-BD932B3FCEB5}"/>
              </a:ext>
            </a:extLst>
          </p:cNvPr>
          <p:cNvSpPr txBox="1"/>
          <p:nvPr/>
        </p:nvSpPr>
        <p:spPr>
          <a:xfrm>
            <a:off x="654697" y="2551298"/>
            <a:ext cx="6096000" cy="3419462"/>
          </a:xfrm>
          <a:prstGeom prst="rect">
            <a:avLst/>
          </a:prstGeom>
          <a:noFill/>
        </p:spPr>
        <p:txBody>
          <a:bodyPr wrap="square">
            <a:spAutoFit/>
          </a:bodyPr>
          <a:lstStyle/>
          <a:p>
            <a:pPr>
              <a:lnSpc>
                <a:spcPct val="110000"/>
              </a:lnSpc>
              <a:spcAft>
                <a:spcPts val="600"/>
              </a:spcAft>
            </a:pPr>
            <a:r>
              <a:rPr lang="en-AU" b="1"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rPr>
              <a:t>The following Hierarchy of Control, to control the risk should be adopted.</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Elimination</a:t>
            </a:r>
            <a:r>
              <a:rPr lang="en-AU" sz="1400" dirty="0">
                <a:effectLst/>
                <a:latin typeface="Arial" panose="020B0604020202020204" pitchFamily="34" charset="0"/>
                <a:ea typeface="Times New Roman" panose="02020603050405020304" pitchFamily="18" charset="0"/>
                <a:cs typeface="Wingdings 2" panose="05020102010507070707" pitchFamily="18" charset="2"/>
              </a:rPr>
              <a:t> of the hazard or risk (most effective)</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Substitution</a:t>
            </a:r>
            <a:r>
              <a:rPr lang="en-AU" sz="1400" dirty="0">
                <a:effectLst/>
                <a:latin typeface="Arial" panose="020B0604020202020204" pitchFamily="34" charset="0"/>
                <a:ea typeface="Times New Roman" panose="02020603050405020304" pitchFamily="18" charset="0"/>
                <a:cs typeface="Wingdings 2" panose="05020102010507070707" pitchFamily="18" charset="2"/>
              </a:rPr>
              <a:t> of the plant or activity to one with a lower level of risk </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Engineering</a:t>
            </a:r>
            <a:r>
              <a:rPr lang="en-AU" sz="1400" dirty="0">
                <a:effectLst/>
                <a:latin typeface="Arial" panose="020B0604020202020204" pitchFamily="34" charset="0"/>
                <a:ea typeface="Times New Roman" panose="02020603050405020304" pitchFamily="18" charset="0"/>
                <a:cs typeface="Wingdings 2" panose="05020102010507070707" pitchFamily="18" charset="2"/>
              </a:rPr>
              <a:t> redesign or alter the plant or equipment to ensure the work is performed safely </a:t>
            </a:r>
          </a:p>
          <a:p>
            <a:pPr marL="342900" lvl="0" indent="-342900">
              <a:spcAft>
                <a:spcPts val="6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Administrative</a:t>
            </a:r>
            <a:r>
              <a:rPr lang="en-AU" sz="1400" dirty="0">
                <a:effectLst/>
                <a:latin typeface="Arial" panose="020B0604020202020204" pitchFamily="34" charset="0"/>
                <a:ea typeface="Times New Roman" panose="02020603050405020304" pitchFamily="18" charset="0"/>
                <a:cs typeface="Wingdings 2" panose="05020102010507070707" pitchFamily="18" charset="2"/>
              </a:rPr>
              <a:t> procedures/ instructions to ensure the work is performed safely </a:t>
            </a:r>
          </a:p>
          <a:p>
            <a:pPr marL="342900" lvl="0" indent="-342900">
              <a:spcAft>
                <a:spcPts val="1200"/>
              </a:spcAft>
              <a:buClr>
                <a:srgbClr val="1D4287"/>
              </a:buClr>
              <a:buSzPts val="900"/>
              <a:buFont typeface="Wingdings 2" panose="05020102010507070707" pitchFamily="18" charset="2"/>
              <a:buChar char=""/>
              <a:tabLst>
                <a:tab pos="228600" algn="l"/>
                <a:tab pos="457200" algn="l"/>
              </a:tabLst>
            </a:pPr>
            <a:r>
              <a:rPr lang="en-AU" sz="1400" b="1" dirty="0">
                <a:effectLst/>
                <a:latin typeface="Arial" panose="020B0604020202020204" pitchFamily="34" charset="0"/>
                <a:ea typeface="Times New Roman" panose="02020603050405020304" pitchFamily="18" charset="0"/>
                <a:cs typeface="Wingdings 2" panose="05020102010507070707" pitchFamily="18" charset="2"/>
              </a:rPr>
              <a:t>Personal Protective Equipment</a:t>
            </a:r>
            <a:r>
              <a:rPr lang="en-AU" sz="1400" dirty="0">
                <a:effectLst/>
                <a:latin typeface="Arial" panose="020B0604020202020204" pitchFamily="34" charset="0"/>
                <a:ea typeface="Times New Roman" panose="02020603050405020304" pitchFamily="18" charset="0"/>
                <a:cs typeface="Wingdings 2" panose="05020102010507070707" pitchFamily="18" charset="2"/>
              </a:rPr>
              <a:t> (PPE) should always be the last control option (least effective)</a:t>
            </a:r>
          </a:p>
          <a:p>
            <a:pPr>
              <a:lnSpc>
                <a:spcPct val="110000"/>
              </a:lnSpc>
              <a:spcAft>
                <a:spcPts val="600"/>
              </a:spcAft>
            </a:pPr>
            <a:r>
              <a:rPr lang="en-AU" sz="1400" dirty="0">
                <a:effectLst/>
                <a:latin typeface="Arial" panose="020B0604020202020204" pitchFamily="34" charset="0"/>
                <a:ea typeface="Times New Roman" panose="02020603050405020304" pitchFamily="18" charset="0"/>
                <a:cs typeface="Times New Roman" panose="02020603050405020304" pitchFamily="18" charset="0"/>
              </a:rPr>
              <a:t>A combination of controls may be appropriate however, the solution should follow the Hierarchy of Control. </a:t>
            </a:r>
          </a:p>
        </p:txBody>
      </p:sp>
      <p:pic>
        <p:nvPicPr>
          <p:cNvPr id="25" name="Audio 24">
            <a:hlinkClick r:id="" action="ppaction://media"/>
            <a:extLst>
              <a:ext uri="{FF2B5EF4-FFF2-40B4-BE49-F238E27FC236}">
                <a16:creationId xmlns:a16="http://schemas.microsoft.com/office/drawing/2014/main" id="{CC9B653A-1A35-88E9-86EF-40F11521D7B2}"/>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39073270"/>
      </p:ext>
    </p:extLst>
  </p:cSld>
  <p:clrMapOvr>
    <a:masterClrMapping/>
  </p:clrMapOvr>
  <mc:AlternateContent xmlns:mc="http://schemas.openxmlformats.org/markup-compatibility/2006" xmlns:p14="http://schemas.microsoft.com/office/powerpoint/2010/main">
    <mc:Choice Requires="p14">
      <p:transition spd="slow" p14:dur="2000" advTm="107632"/>
    </mc:Choice>
    <mc:Fallback xmlns="">
      <p:transition spd="slow" advTm="1076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6A279-1211-E137-BB7D-BB3B7698F730}"/>
              </a:ext>
            </a:extLst>
          </p:cNvPr>
          <p:cNvSpPr>
            <a:spLocks noGrp="1"/>
          </p:cNvSpPr>
          <p:nvPr>
            <p:ph type="title"/>
          </p:nvPr>
        </p:nvSpPr>
        <p:spPr>
          <a:xfrm>
            <a:off x="838200" y="1083179"/>
            <a:ext cx="10515600" cy="1325563"/>
          </a:xfrm>
        </p:spPr>
        <p:txBody>
          <a:bodyPr>
            <a:normAutofit/>
          </a:bodyPr>
          <a:lstStyle/>
          <a:p>
            <a:r>
              <a:rPr lang="en-US" sz="2800" b="0" i="0" u="none" strike="noStrike" dirty="0">
                <a:solidFill>
                  <a:srgbClr val="000000"/>
                </a:solidFill>
                <a:effectLst/>
                <a:latin typeface="Arial" panose="020B0604020202020204" pitchFamily="34" charset="0"/>
              </a:rPr>
              <a:t>Personnel making contact with live equipment resulting in Electric shock / burns and Personal injury/ Equipment Damage</a:t>
            </a:r>
            <a:endParaRPr lang="en-AU" sz="2800" dirty="0"/>
          </a:p>
        </p:txBody>
      </p:sp>
      <p:sp>
        <p:nvSpPr>
          <p:cNvPr id="3" name="TextBox 2">
            <a:extLst>
              <a:ext uri="{FF2B5EF4-FFF2-40B4-BE49-F238E27FC236}">
                <a16:creationId xmlns:a16="http://schemas.microsoft.com/office/drawing/2014/main" id="{7B294E70-11DA-3BD7-D18E-9D16F138667D}"/>
              </a:ext>
            </a:extLst>
          </p:cNvPr>
          <p:cNvSpPr txBox="1"/>
          <p:nvPr/>
        </p:nvSpPr>
        <p:spPr>
          <a:xfrm>
            <a:off x="838200" y="174171"/>
            <a:ext cx="10199914" cy="1015663"/>
          </a:xfrm>
          <a:prstGeom prst="rect">
            <a:avLst/>
          </a:prstGeom>
          <a:noFill/>
        </p:spPr>
        <p:txBody>
          <a:bodyPr wrap="square" rtlCol="0">
            <a:spAutoFit/>
          </a:bodyPr>
          <a:lstStyle/>
          <a:p>
            <a:r>
              <a:rPr lang="en-AU" sz="6000" dirty="0">
                <a:solidFill>
                  <a:srgbClr val="FF0000"/>
                </a:solidFill>
                <a:highlight>
                  <a:srgbClr val="FFFF00"/>
                </a:highlight>
              </a:rPr>
              <a:t>Hazard Identified</a:t>
            </a:r>
          </a:p>
        </p:txBody>
      </p:sp>
      <p:graphicFrame>
        <p:nvGraphicFramePr>
          <p:cNvPr id="4" name="Table 3">
            <a:extLst>
              <a:ext uri="{FF2B5EF4-FFF2-40B4-BE49-F238E27FC236}">
                <a16:creationId xmlns:a16="http://schemas.microsoft.com/office/drawing/2014/main" id="{59FF7E19-E8C6-BF7C-3EB4-D549A47AD32B}"/>
              </a:ext>
            </a:extLst>
          </p:cNvPr>
          <p:cNvGraphicFramePr>
            <a:graphicFrameLocks noGrp="1"/>
          </p:cNvGraphicFramePr>
          <p:nvPr>
            <p:extLst>
              <p:ext uri="{D42A27DB-BD31-4B8C-83A1-F6EECF244321}">
                <p14:modId xmlns:p14="http://schemas.microsoft.com/office/powerpoint/2010/main" val="1103862476"/>
              </p:ext>
            </p:extLst>
          </p:nvPr>
        </p:nvGraphicFramePr>
        <p:xfrm>
          <a:off x="1040091" y="3091060"/>
          <a:ext cx="2074953" cy="1237192"/>
        </p:xfrm>
        <a:graphic>
          <a:graphicData uri="http://schemas.openxmlformats.org/drawingml/2006/table">
            <a:tbl>
              <a:tblPr/>
              <a:tblGrid>
                <a:gridCol w="691651">
                  <a:extLst>
                    <a:ext uri="{9D8B030D-6E8A-4147-A177-3AD203B41FA5}">
                      <a16:colId xmlns:a16="http://schemas.microsoft.com/office/drawing/2014/main" val="4184243381"/>
                    </a:ext>
                  </a:extLst>
                </a:gridCol>
                <a:gridCol w="691651">
                  <a:extLst>
                    <a:ext uri="{9D8B030D-6E8A-4147-A177-3AD203B41FA5}">
                      <a16:colId xmlns:a16="http://schemas.microsoft.com/office/drawing/2014/main" val="210575299"/>
                    </a:ext>
                  </a:extLst>
                </a:gridCol>
                <a:gridCol w="691651">
                  <a:extLst>
                    <a:ext uri="{9D8B030D-6E8A-4147-A177-3AD203B41FA5}">
                      <a16:colId xmlns:a16="http://schemas.microsoft.com/office/drawing/2014/main" val="20753237"/>
                    </a:ext>
                  </a:extLst>
                </a:gridCol>
              </a:tblGrid>
              <a:tr h="618596">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L</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C</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R</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433975386"/>
                  </a:ext>
                </a:extLst>
              </a:tr>
              <a:tr h="618596">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3</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5</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15</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3035866"/>
                  </a:ext>
                </a:extLst>
              </a:tr>
            </a:tbl>
          </a:graphicData>
        </a:graphic>
      </p:graphicFrame>
      <p:sp>
        <p:nvSpPr>
          <p:cNvPr id="5" name="Rectangle 1">
            <a:extLst>
              <a:ext uri="{FF2B5EF4-FFF2-40B4-BE49-F238E27FC236}">
                <a16:creationId xmlns:a16="http://schemas.microsoft.com/office/drawing/2014/main" id="{60B57E5C-C3E0-2D1C-F2BD-DDBEF042FE0E}"/>
              </a:ext>
            </a:extLst>
          </p:cNvPr>
          <p:cNvSpPr>
            <a:spLocks noChangeArrowheads="1"/>
          </p:cNvSpPr>
          <p:nvPr/>
        </p:nvSpPr>
        <p:spPr bwMode="auto">
          <a:xfrm>
            <a:off x="838200" y="2919412"/>
            <a:ext cx="2405743" cy="132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AU" dirty="0"/>
          </a:p>
        </p:txBody>
      </p:sp>
      <p:sp>
        <p:nvSpPr>
          <p:cNvPr id="6" name="TextBox 5">
            <a:extLst>
              <a:ext uri="{FF2B5EF4-FFF2-40B4-BE49-F238E27FC236}">
                <a16:creationId xmlns:a16="http://schemas.microsoft.com/office/drawing/2014/main" id="{5827FD5A-14C9-71D4-4D12-5F5F7491AF33}"/>
              </a:ext>
            </a:extLst>
          </p:cNvPr>
          <p:cNvSpPr txBox="1"/>
          <p:nvPr/>
        </p:nvSpPr>
        <p:spPr>
          <a:xfrm>
            <a:off x="838200" y="2659517"/>
            <a:ext cx="4222898" cy="369332"/>
          </a:xfrm>
          <a:prstGeom prst="rect">
            <a:avLst/>
          </a:prstGeom>
          <a:noFill/>
        </p:spPr>
        <p:txBody>
          <a:bodyPr wrap="square" rtlCol="0">
            <a:spAutoFit/>
          </a:bodyPr>
          <a:lstStyle/>
          <a:p>
            <a:r>
              <a:rPr lang="en-AU" b="1" i="1" dirty="0">
                <a:solidFill>
                  <a:srgbClr val="FF0000"/>
                </a:solidFill>
              </a:rPr>
              <a:t>Before Controls are Implemented</a:t>
            </a:r>
          </a:p>
        </p:txBody>
      </p:sp>
      <p:sp>
        <p:nvSpPr>
          <p:cNvPr id="9" name="TextBox 8">
            <a:extLst>
              <a:ext uri="{FF2B5EF4-FFF2-40B4-BE49-F238E27FC236}">
                <a16:creationId xmlns:a16="http://schemas.microsoft.com/office/drawing/2014/main" id="{316F1792-9CE5-C89C-9124-851CEDD23660}"/>
              </a:ext>
            </a:extLst>
          </p:cNvPr>
          <p:cNvSpPr txBox="1"/>
          <p:nvPr/>
        </p:nvSpPr>
        <p:spPr>
          <a:xfrm>
            <a:off x="838200" y="4438060"/>
            <a:ext cx="4222898" cy="400110"/>
          </a:xfrm>
          <a:prstGeom prst="rect">
            <a:avLst/>
          </a:prstGeom>
          <a:noFill/>
        </p:spPr>
        <p:txBody>
          <a:bodyPr wrap="square" rtlCol="0">
            <a:spAutoFit/>
          </a:bodyPr>
          <a:lstStyle/>
          <a:p>
            <a:r>
              <a:rPr lang="en-AU" sz="2000" b="1" i="1" dirty="0">
                <a:solidFill>
                  <a:srgbClr val="00B050"/>
                </a:solidFill>
              </a:rPr>
              <a:t>After Controls are Implemented</a:t>
            </a:r>
          </a:p>
        </p:txBody>
      </p:sp>
      <p:graphicFrame>
        <p:nvGraphicFramePr>
          <p:cNvPr id="10" name="Table 9">
            <a:extLst>
              <a:ext uri="{FF2B5EF4-FFF2-40B4-BE49-F238E27FC236}">
                <a16:creationId xmlns:a16="http://schemas.microsoft.com/office/drawing/2014/main" id="{62E5334A-1082-D07B-3ADF-3A16CFE6A40C}"/>
              </a:ext>
            </a:extLst>
          </p:cNvPr>
          <p:cNvGraphicFramePr>
            <a:graphicFrameLocks noGrp="1"/>
          </p:cNvGraphicFramePr>
          <p:nvPr>
            <p:extLst>
              <p:ext uri="{D42A27DB-BD31-4B8C-83A1-F6EECF244321}">
                <p14:modId xmlns:p14="http://schemas.microsoft.com/office/powerpoint/2010/main" val="94168344"/>
              </p:ext>
            </p:extLst>
          </p:nvPr>
        </p:nvGraphicFramePr>
        <p:xfrm>
          <a:off x="1040090" y="5000477"/>
          <a:ext cx="2074953" cy="1237192"/>
        </p:xfrm>
        <a:graphic>
          <a:graphicData uri="http://schemas.openxmlformats.org/drawingml/2006/table">
            <a:tbl>
              <a:tblPr/>
              <a:tblGrid>
                <a:gridCol w="691651">
                  <a:extLst>
                    <a:ext uri="{9D8B030D-6E8A-4147-A177-3AD203B41FA5}">
                      <a16:colId xmlns:a16="http://schemas.microsoft.com/office/drawing/2014/main" val="4222059786"/>
                    </a:ext>
                  </a:extLst>
                </a:gridCol>
                <a:gridCol w="691651">
                  <a:extLst>
                    <a:ext uri="{9D8B030D-6E8A-4147-A177-3AD203B41FA5}">
                      <a16:colId xmlns:a16="http://schemas.microsoft.com/office/drawing/2014/main" val="2535677388"/>
                    </a:ext>
                  </a:extLst>
                </a:gridCol>
                <a:gridCol w="691651">
                  <a:extLst>
                    <a:ext uri="{9D8B030D-6E8A-4147-A177-3AD203B41FA5}">
                      <a16:colId xmlns:a16="http://schemas.microsoft.com/office/drawing/2014/main" val="1967713890"/>
                    </a:ext>
                  </a:extLst>
                </a:gridCol>
              </a:tblGrid>
              <a:tr h="618596">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L</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C</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R</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31688414"/>
                  </a:ext>
                </a:extLst>
              </a:tr>
              <a:tr h="618596">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1</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5</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t">
                        <a:spcBef>
                          <a:spcPts val="300"/>
                        </a:spcBef>
                        <a:spcAft>
                          <a:spcPts val="300"/>
                        </a:spcAft>
                      </a:pPr>
                      <a:r>
                        <a:rPr lang="en-AU" sz="2800" b="0" i="0" u="none" strike="noStrike" dirty="0">
                          <a:solidFill>
                            <a:srgbClr val="000000"/>
                          </a:solidFill>
                          <a:effectLst/>
                          <a:latin typeface="Calibri" panose="020F0502020204030204" pitchFamily="34" charset="0"/>
                        </a:rPr>
                        <a:t>5</a:t>
                      </a:r>
                      <a:endParaRPr lang="en-AU" sz="6600" dirty="0">
                        <a:effectLst/>
                      </a:endParaRPr>
                    </a:p>
                  </a:txBody>
                  <a:tcPr marL="68580" marR="6858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07715789"/>
                  </a:ext>
                </a:extLst>
              </a:tr>
            </a:tbl>
          </a:graphicData>
        </a:graphic>
      </p:graphicFrame>
      <p:sp>
        <p:nvSpPr>
          <p:cNvPr id="14" name="TextBox 13">
            <a:extLst>
              <a:ext uri="{FF2B5EF4-FFF2-40B4-BE49-F238E27FC236}">
                <a16:creationId xmlns:a16="http://schemas.microsoft.com/office/drawing/2014/main" id="{42B4F6CA-ACDD-27F6-9183-8BBD767FCEAA}"/>
              </a:ext>
            </a:extLst>
          </p:cNvPr>
          <p:cNvSpPr txBox="1"/>
          <p:nvPr/>
        </p:nvSpPr>
        <p:spPr>
          <a:xfrm>
            <a:off x="5636014" y="2240649"/>
            <a:ext cx="4222898" cy="400110"/>
          </a:xfrm>
          <a:prstGeom prst="rect">
            <a:avLst/>
          </a:prstGeom>
          <a:noFill/>
        </p:spPr>
        <p:txBody>
          <a:bodyPr wrap="square" rtlCol="0">
            <a:spAutoFit/>
          </a:bodyPr>
          <a:lstStyle/>
          <a:p>
            <a:r>
              <a:rPr lang="en-AU" sz="2000" b="1" i="1" dirty="0">
                <a:solidFill>
                  <a:srgbClr val="00B050"/>
                </a:solidFill>
              </a:rPr>
              <a:t>Controls To Implement</a:t>
            </a:r>
          </a:p>
        </p:txBody>
      </p:sp>
      <p:sp>
        <p:nvSpPr>
          <p:cNvPr id="17" name="TextBox 16">
            <a:extLst>
              <a:ext uri="{FF2B5EF4-FFF2-40B4-BE49-F238E27FC236}">
                <a16:creationId xmlns:a16="http://schemas.microsoft.com/office/drawing/2014/main" id="{CC34F342-FDEB-A87B-0BD4-C12F90F8F097}"/>
              </a:ext>
            </a:extLst>
          </p:cNvPr>
          <p:cNvSpPr txBox="1"/>
          <p:nvPr/>
        </p:nvSpPr>
        <p:spPr>
          <a:xfrm>
            <a:off x="5503091" y="5914503"/>
            <a:ext cx="7147735" cy="646331"/>
          </a:xfrm>
          <a:prstGeom prst="rect">
            <a:avLst/>
          </a:prstGeom>
          <a:noFill/>
        </p:spPr>
        <p:txBody>
          <a:bodyPr wrap="square" rtlCol="0">
            <a:spAutoFit/>
          </a:bodyPr>
          <a:lstStyle/>
          <a:p>
            <a:r>
              <a:rPr lang="en-AU" b="1" i="1" dirty="0">
                <a:solidFill>
                  <a:srgbClr val="00B050"/>
                </a:solidFill>
              </a:rPr>
              <a:t>Person's Responsible to Ensure Implementation of Controls</a:t>
            </a:r>
          </a:p>
          <a:p>
            <a:r>
              <a:rPr lang="en-AU" b="1" i="1" dirty="0"/>
              <a:t>Supervisor</a:t>
            </a:r>
          </a:p>
        </p:txBody>
      </p:sp>
      <p:sp>
        <p:nvSpPr>
          <p:cNvPr id="19" name="TextBox 18">
            <a:extLst>
              <a:ext uri="{FF2B5EF4-FFF2-40B4-BE49-F238E27FC236}">
                <a16:creationId xmlns:a16="http://schemas.microsoft.com/office/drawing/2014/main" id="{5602BC23-98A2-E584-9263-DE93AF125404}"/>
              </a:ext>
            </a:extLst>
          </p:cNvPr>
          <p:cNvSpPr txBox="1"/>
          <p:nvPr/>
        </p:nvSpPr>
        <p:spPr>
          <a:xfrm>
            <a:off x="5503091" y="2722559"/>
            <a:ext cx="6326372" cy="1077218"/>
          </a:xfrm>
          <a:prstGeom prst="rect">
            <a:avLst/>
          </a:prstGeom>
          <a:noFill/>
        </p:spPr>
        <p:txBody>
          <a:bodyPr wrap="square">
            <a:spAutoFit/>
          </a:bodyPr>
          <a:lstStyle/>
          <a:p>
            <a:r>
              <a:rPr lang="en-US" sz="1600" dirty="0"/>
              <a:t>Inspect meter &amp; leads, Use correct meter and leads for job. Refer to AS/NZS 3017:2007</a:t>
            </a:r>
          </a:p>
          <a:p>
            <a:r>
              <a:rPr lang="en-US" sz="1600" dirty="0"/>
              <a:t>Electrical Installations-testing &amp; Inspection Guidelines if required. PPE to be worn as per</a:t>
            </a:r>
            <a:r>
              <a:rPr lang="en-AU" sz="1600" dirty="0"/>
              <a:t> ARC Flash Electrical Risk Guide</a:t>
            </a:r>
            <a:endParaRPr lang="en-US" sz="1600" dirty="0"/>
          </a:p>
        </p:txBody>
      </p:sp>
      <p:sp>
        <p:nvSpPr>
          <p:cNvPr id="21" name="TextBox 20">
            <a:extLst>
              <a:ext uri="{FF2B5EF4-FFF2-40B4-BE49-F238E27FC236}">
                <a16:creationId xmlns:a16="http://schemas.microsoft.com/office/drawing/2014/main" id="{DAA74D80-642F-C6BC-C580-CC5A093CD97A}"/>
              </a:ext>
            </a:extLst>
          </p:cNvPr>
          <p:cNvSpPr txBox="1"/>
          <p:nvPr/>
        </p:nvSpPr>
        <p:spPr>
          <a:xfrm>
            <a:off x="5503091" y="3949199"/>
            <a:ext cx="6825719" cy="1815882"/>
          </a:xfrm>
          <a:prstGeom prst="rect">
            <a:avLst/>
          </a:prstGeom>
          <a:noFill/>
        </p:spPr>
        <p:txBody>
          <a:bodyPr wrap="square">
            <a:spAutoFit/>
          </a:bodyPr>
          <a:lstStyle/>
          <a:p>
            <a:r>
              <a:rPr lang="en-US" sz="1600" dirty="0"/>
              <a:t>Have competent person standing by as Safety Observer.</a:t>
            </a:r>
          </a:p>
          <a:p>
            <a:r>
              <a:rPr lang="en-US" sz="1600" dirty="0"/>
              <a:t>Have complete understanding of job and testing regime to be undertaken.</a:t>
            </a:r>
          </a:p>
          <a:p>
            <a:r>
              <a:rPr lang="en-US" sz="1600" dirty="0"/>
              <a:t>Safety Observer must not be involved in any aspects of the work which could result in</a:t>
            </a:r>
          </a:p>
          <a:p>
            <a:r>
              <a:rPr lang="en-US" sz="1600" dirty="0"/>
              <a:t>contact with an energised source. Means of communication must be immediately</a:t>
            </a:r>
          </a:p>
          <a:p>
            <a:r>
              <a:rPr lang="en-US" sz="1600" dirty="0"/>
              <a:t>available to ensure contact with medical or other assistance as required.</a:t>
            </a:r>
            <a:endParaRPr lang="en-AU" sz="1600" dirty="0"/>
          </a:p>
        </p:txBody>
      </p:sp>
      <p:pic>
        <p:nvPicPr>
          <p:cNvPr id="24" name="Audio 23">
            <a:hlinkClick r:id="" action="ppaction://media"/>
            <a:extLst>
              <a:ext uri="{FF2B5EF4-FFF2-40B4-BE49-F238E27FC236}">
                <a16:creationId xmlns:a16="http://schemas.microsoft.com/office/drawing/2014/main" id="{942F45D4-450D-31F2-98B9-51742B21FF2C}"/>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250244490"/>
      </p:ext>
    </p:extLst>
  </p:cSld>
  <p:clrMapOvr>
    <a:masterClrMapping/>
  </p:clrMapOvr>
  <mc:AlternateContent xmlns:mc="http://schemas.openxmlformats.org/markup-compatibility/2006" xmlns:p14="http://schemas.microsoft.com/office/powerpoint/2010/main">
    <mc:Choice Requires="p14">
      <p:transition spd="slow" p14:dur="2000" advTm="139399"/>
    </mc:Choice>
    <mc:Fallback xmlns="">
      <p:transition spd="slow" advTm="1393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2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D8D178-E573-FD64-EDBF-B583F0D77991}"/>
              </a:ext>
            </a:extLst>
          </p:cNvPr>
          <p:cNvSpPr>
            <a:spLocks noGrp="1"/>
          </p:cNvSpPr>
          <p:nvPr>
            <p:ph type="title"/>
          </p:nvPr>
        </p:nvSpPr>
        <p:spPr/>
        <p:txBody>
          <a:bodyPr/>
          <a:lstStyle/>
          <a:p>
            <a:r>
              <a:rPr lang="en-AU" b="1" i="1" dirty="0">
                <a:solidFill>
                  <a:srgbClr val="FF0000"/>
                </a:solidFill>
              </a:rPr>
              <a:t>Electric Shock WHAT NOT TO DO</a:t>
            </a:r>
          </a:p>
        </p:txBody>
      </p:sp>
      <p:pic>
        <p:nvPicPr>
          <p:cNvPr id="4104" name="Picture 8" descr="protection_against_electric_arc_flash_H ...">
            <a:extLst>
              <a:ext uri="{FF2B5EF4-FFF2-40B4-BE49-F238E27FC236}">
                <a16:creationId xmlns:a16="http://schemas.microsoft.com/office/drawing/2014/main" id="{D99BBEE8-2D41-7A8C-1700-EA9F0FC057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2628" y="1941105"/>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Electrical arc flash | WorkSafe.qld.gov.au">
            <a:extLst>
              <a:ext uri="{FF2B5EF4-FFF2-40B4-BE49-F238E27FC236}">
                <a16:creationId xmlns:a16="http://schemas.microsoft.com/office/drawing/2014/main" id="{92659710-BF59-92CF-47D7-AD4208FF6A2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25237" y="2536371"/>
            <a:ext cx="4969875" cy="2981925"/>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Arc Flash Injuries - eSafety Training">
            <a:extLst>
              <a:ext uri="{FF2B5EF4-FFF2-40B4-BE49-F238E27FC236}">
                <a16:creationId xmlns:a16="http://schemas.microsoft.com/office/drawing/2014/main" id="{19B021EB-5AC6-9663-521B-137CB30A6BF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2628" y="4197867"/>
            <a:ext cx="2419350" cy="1885950"/>
          </a:xfrm>
          <a:prstGeom prst="rect">
            <a:avLst/>
          </a:prstGeom>
          <a:noFill/>
          <a:extLst>
            <a:ext uri="{909E8E84-426E-40DD-AFC4-6F175D3DCCD1}">
              <a14:hiddenFill xmlns:a14="http://schemas.microsoft.com/office/drawing/2010/main">
                <a:solidFill>
                  <a:srgbClr val="FFFFFF"/>
                </a:solidFill>
              </a14:hiddenFill>
            </a:ext>
          </a:extLst>
        </p:spPr>
      </p:pic>
      <p:pic>
        <p:nvPicPr>
          <p:cNvPr id="4112" name="Audio 4111">
            <a:hlinkClick r:id="" action="ppaction://media"/>
            <a:extLst>
              <a:ext uri="{FF2B5EF4-FFF2-40B4-BE49-F238E27FC236}">
                <a16:creationId xmlns:a16="http://schemas.microsoft.com/office/drawing/2014/main" id="{5283E536-29E6-3A95-8437-625FB2B2F879}"/>
              </a:ext>
            </a:extLst>
          </p:cNvPr>
          <p:cNvPicPr>
            <a:picLocks noChangeAspect="1"/>
          </p:cNvPicPr>
          <p:nvPr>
            <a:audioFile r:link="rId3"/>
            <p:extLst>
              <p:ext uri="{DAA4B4D4-6D71-4841-9C94-3DE7FCFB9230}">
                <p14:media xmlns:p14="http://schemas.microsoft.com/office/powerpoint/2010/main" r:embed="rId2"/>
              </p:ext>
            </p:extLst>
          </p:nvPr>
        </p:nvPicPr>
        <p:blipFill>
          <a:blip r:embed="rId8"/>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034596172"/>
      </p:ext>
    </p:extLst>
  </p:cSld>
  <p:clrMapOvr>
    <a:masterClrMapping/>
  </p:clrMapOvr>
  <mc:AlternateContent xmlns:mc="http://schemas.openxmlformats.org/markup-compatibility/2006" xmlns:p14="http://schemas.microsoft.com/office/powerpoint/2010/main">
    <mc:Choice Requires="p14">
      <p:transition spd="slow" p14:dur="2000" advTm="25563"/>
    </mc:Choice>
    <mc:Fallback xmlns="">
      <p:transition spd="slow" advTm="255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112"/>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4104"/>
                                        </p:tgtEl>
                                        <p:attrNameLst>
                                          <p:attrName>style.visibility</p:attrName>
                                        </p:attrNameLst>
                                      </p:cBhvr>
                                      <p:to>
                                        <p:strVal val="visible"/>
                                      </p:to>
                                    </p:set>
                                    <p:animEffect transition="in" filter="barn(inVertical)">
                                      <p:cBhvr>
                                        <p:cTn id="11" dur="500"/>
                                        <p:tgtEl>
                                          <p:spTgt spid="4104"/>
                                        </p:tgtEl>
                                      </p:cBhvr>
                                    </p:animEffect>
                                  </p:childTnLst>
                                </p:cTn>
                              </p:par>
                            </p:childTnLst>
                          </p:cTn>
                        </p:par>
                      </p:childTnLst>
                    </p:cTn>
                  </p:par>
                  <p:par>
                    <p:cTn id="12" fill="hold">
                      <p:stCondLst>
                        <p:cond delay="indefinite"/>
                      </p:stCondLst>
                      <p:childTnLst>
                        <p:par>
                          <p:cTn id="13" fill="hold">
                            <p:stCondLst>
                              <p:cond delay="0"/>
                            </p:stCondLst>
                            <p:childTnLst>
                              <p:par>
                                <p:cTn id="14" presetID="26" presetClass="entr" presetSubtype="0" fill="hold" nodeType="clickEffect">
                                  <p:stCondLst>
                                    <p:cond delay="0"/>
                                  </p:stCondLst>
                                  <p:childTnLst>
                                    <p:set>
                                      <p:cBhvr>
                                        <p:cTn id="15" dur="1" fill="hold">
                                          <p:stCondLst>
                                            <p:cond delay="0"/>
                                          </p:stCondLst>
                                        </p:cTn>
                                        <p:tgtEl>
                                          <p:spTgt spid="4108"/>
                                        </p:tgtEl>
                                        <p:attrNameLst>
                                          <p:attrName>style.visibility</p:attrName>
                                        </p:attrNameLst>
                                      </p:cBhvr>
                                      <p:to>
                                        <p:strVal val="visible"/>
                                      </p:to>
                                    </p:set>
                                    <p:animEffect transition="in" filter="wipe(down)">
                                      <p:cBhvr>
                                        <p:cTn id="16" dur="580">
                                          <p:stCondLst>
                                            <p:cond delay="0"/>
                                          </p:stCondLst>
                                        </p:cTn>
                                        <p:tgtEl>
                                          <p:spTgt spid="4108"/>
                                        </p:tgtEl>
                                      </p:cBhvr>
                                    </p:animEffect>
                                    <p:anim calcmode="lin" valueType="num">
                                      <p:cBhvr>
                                        <p:cTn id="17" dur="1822" tmFilter="0,0; 0.14,0.36; 0.43,0.73; 0.71,0.91; 1.0,1.0">
                                          <p:stCondLst>
                                            <p:cond delay="0"/>
                                          </p:stCondLst>
                                        </p:cTn>
                                        <p:tgtEl>
                                          <p:spTgt spid="4108"/>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4108"/>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4108"/>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4108"/>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4108"/>
                                        </p:tgtEl>
                                        <p:attrNameLst>
                                          <p:attrName>ppt_y</p:attrName>
                                        </p:attrNameLst>
                                      </p:cBhvr>
                                      <p:tavLst>
                                        <p:tav tm="0" fmla="#ppt_y-sin(pi*$)/81">
                                          <p:val>
                                            <p:fltVal val="0"/>
                                          </p:val>
                                        </p:tav>
                                        <p:tav tm="100000">
                                          <p:val>
                                            <p:fltVal val="1"/>
                                          </p:val>
                                        </p:tav>
                                      </p:tavLst>
                                    </p:anim>
                                    <p:animScale>
                                      <p:cBhvr>
                                        <p:cTn id="22" dur="26">
                                          <p:stCondLst>
                                            <p:cond delay="650"/>
                                          </p:stCondLst>
                                        </p:cTn>
                                        <p:tgtEl>
                                          <p:spTgt spid="4108"/>
                                        </p:tgtEl>
                                      </p:cBhvr>
                                      <p:to x="100000" y="60000"/>
                                    </p:animScale>
                                    <p:animScale>
                                      <p:cBhvr>
                                        <p:cTn id="23" dur="166" decel="50000">
                                          <p:stCondLst>
                                            <p:cond delay="676"/>
                                          </p:stCondLst>
                                        </p:cTn>
                                        <p:tgtEl>
                                          <p:spTgt spid="4108"/>
                                        </p:tgtEl>
                                      </p:cBhvr>
                                      <p:to x="100000" y="100000"/>
                                    </p:animScale>
                                    <p:animScale>
                                      <p:cBhvr>
                                        <p:cTn id="24" dur="26">
                                          <p:stCondLst>
                                            <p:cond delay="1312"/>
                                          </p:stCondLst>
                                        </p:cTn>
                                        <p:tgtEl>
                                          <p:spTgt spid="4108"/>
                                        </p:tgtEl>
                                      </p:cBhvr>
                                      <p:to x="100000" y="80000"/>
                                    </p:animScale>
                                    <p:animScale>
                                      <p:cBhvr>
                                        <p:cTn id="25" dur="166" decel="50000">
                                          <p:stCondLst>
                                            <p:cond delay="1338"/>
                                          </p:stCondLst>
                                        </p:cTn>
                                        <p:tgtEl>
                                          <p:spTgt spid="4108"/>
                                        </p:tgtEl>
                                      </p:cBhvr>
                                      <p:to x="100000" y="100000"/>
                                    </p:animScale>
                                    <p:animScale>
                                      <p:cBhvr>
                                        <p:cTn id="26" dur="26">
                                          <p:stCondLst>
                                            <p:cond delay="1642"/>
                                          </p:stCondLst>
                                        </p:cTn>
                                        <p:tgtEl>
                                          <p:spTgt spid="4108"/>
                                        </p:tgtEl>
                                      </p:cBhvr>
                                      <p:to x="100000" y="90000"/>
                                    </p:animScale>
                                    <p:animScale>
                                      <p:cBhvr>
                                        <p:cTn id="27" dur="166" decel="50000">
                                          <p:stCondLst>
                                            <p:cond delay="1668"/>
                                          </p:stCondLst>
                                        </p:cTn>
                                        <p:tgtEl>
                                          <p:spTgt spid="4108"/>
                                        </p:tgtEl>
                                      </p:cBhvr>
                                      <p:to x="100000" y="100000"/>
                                    </p:animScale>
                                    <p:animScale>
                                      <p:cBhvr>
                                        <p:cTn id="28" dur="26">
                                          <p:stCondLst>
                                            <p:cond delay="1808"/>
                                          </p:stCondLst>
                                        </p:cTn>
                                        <p:tgtEl>
                                          <p:spTgt spid="4108"/>
                                        </p:tgtEl>
                                      </p:cBhvr>
                                      <p:to x="100000" y="95000"/>
                                    </p:animScale>
                                    <p:animScale>
                                      <p:cBhvr>
                                        <p:cTn id="29" dur="166" decel="50000">
                                          <p:stCondLst>
                                            <p:cond delay="1834"/>
                                          </p:stCondLst>
                                        </p:cTn>
                                        <p:tgtEl>
                                          <p:spTgt spid="4108"/>
                                        </p:tgtEl>
                                      </p:cBhvr>
                                      <p:to x="100000" y="100000"/>
                                    </p:animScale>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4106"/>
                                        </p:tgtEl>
                                        <p:attrNameLst>
                                          <p:attrName>style.visibility</p:attrName>
                                        </p:attrNameLst>
                                      </p:cBhvr>
                                      <p:to>
                                        <p:strVal val="visible"/>
                                      </p:to>
                                    </p:set>
                                    <p:anim calcmode="lin" valueType="num">
                                      <p:cBhvr additive="base">
                                        <p:cTn id="34" dur="500" fill="hold"/>
                                        <p:tgtEl>
                                          <p:spTgt spid="4106"/>
                                        </p:tgtEl>
                                        <p:attrNameLst>
                                          <p:attrName>ppt_x</p:attrName>
                                        </p:attrNameLst>
                                      </p:cBhvr>
                                      <p:tavLst>
                                        <p:tav tm="0">
                                          <p:val>
                                            <p:strVal val="#ppt_x"/>
                                          </p:val>
                                        </p:tav>
                                        <p:tav tm="100000">
                                          <p:val>
                                            <p:strVal val="#ppt_x"/>
                                          </p:val>
                                        </p:tav>
                                      </p:tavLst>
                                    </p:anim>
                                    <p:anim calcmode="lin" valueType="num">
                                      <p:cBhvr additive="base">
                                        <p:cTn id="35" dur="500" fill="hold"/>
                                        <p:tgtEl>
                                          <p:spTgt spid="4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41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59ED2-6A54-4E4B-6442-E82FF2AF496C}"/>
              </a:ext>
            </a:extLst>
          </p:cNvPr>
          <p:cNvSpPr>
            <a:spLocks noGrp="1"/>
          </p:cNvSpPr>
          <p:nvPr>
            <p:ph type="title"/>
          </p:nvPr>
        </p:nvSpPr>
        <p:spPr>
          <a:xfrm>
            <a:off x="838200" y="365125"/>
            <a:ext cx="10515600" cy="1232774"/>
          </a:xfrm>
          <a:noFill/>
          <a:ln>
            <a:noFill/>
          </a:ln>
        </p:spPr>
        <p:txBody>
          <a:bodyPr/>
          <a:lstStyle/>
          <a:p>
            <a:r>
              <a:rPr lang="en-AU" b="1" i="1" dirty="0">
                <a:solidFill>
                  <a:srgbClr val="00B050"/>
                </a:solidFill>
              </a:rPr>
              <a:t>Examples of Safe Testing Practices</a:t>
            </a:r>
          </a:p>
        </p:txBody>
      </p:sp>
      <p:pic>
        <p:nvPicPr>
          <p:cNvPr id="5128" name="Picture 8" descr="Ask the Electrician: Arc Flash - What ...">
            <a:extLst>
              <a:ext uri="{FF2B5EF4-FFF2-40B4-BE49-F238E27FC236}">
                <a16:creationId xmlns:a16="http://schemas.microsoft.com/office/drawing/2014/main" id="{E8DD262D-3FEF-D472-C139-7F6039075BC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5630" y="1801349"/>
            <a:ext cx="3344604" cy="4465219"/>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What Causes Arc Flash? Electrical Arc Blast Explained | Fluke">
            <a:extLst>
              <a:ext uri="{FF2B5EF4-FFF2-40B4-BE49-F238E27FC236}">
                <a16:creationId xmlns:a16="http://schemas.microsoft.com/office/drawing/2014/main" id="{CA94F36C-EF5F-D40A-3BC8-DF1433EEC4C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58416" y="1903228"/>
            <a:ext cx="4577316" cy="3051544"/>
          </a:xfrm>
          <a:prstGeom prst="rect">
            <a:avLst/>
          </a:prstGeom>
          <a:noFill/>
          <a:extLst>
            <a:ext uri="{909E8E84-426E-40DD-AFC4-6F175D3DCCD1}">
              <a14:hiddenFill xmlns:a14="http://schemas.microsoft.com/office/drawing/2010/main">
                <a:solidFill>
                  <a:srgbClr val="FFFFFF"/>
                </a:solidFill>
              </a14:hiddenFill>
            </a:ext>
          </a:extLst>
        </p:spPr>
      </p:pic>
      <p:pic>
        <p:nvPicPr>
          <p:cNvPr id="5121" name="Audio 5120">
            <a:hlinkClick r:id="" action="ppaction://media"/>
            <a:extLst>
              <a:ext uri="{FF2B5EF4-FFF2-40B4-BE49-F238E27FC236}">
                <a16:creationId xmlns:a16="http://schemas.microsoft.com/office/drawing/2014/main" id="{1370879A-93AD-6F13-4458-EB293F2399FA}"/>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3876135600"/>
      </p:ext>
    </p:extLst>
  </p:cSld>
  <p:clrMapOvr>
    <a:masterClrMapping/>
  </p:clrMapOvr>
  <mc:AlternateContent xmlns:mc="http://schemas.openxmlformats.org/markup-compatibility/2006" xmlns:p14="http://schemas.microsoft.com/office/powerpoint/2010/main">
    <mc:Choice Requires="p14">
      <p:transition spd="slow" p14:dur="2000" advTm="14544"/>
    </mc:Choice>
    <mc:Fallback xmlns="">
      <p:transition spd="slow" advTm="145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121"/>
                                        </p:tgtEl>
                                      </p:cBhvr>
                                    </p:cmd>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nodeType="clickEffect">
                                  <p:stCondLst>
                                    <p:cond delay="0"/>
                                  </p:stCondLst>
                                  <p:childTnLst>
                                    <p:set>
                                      <p:cBhvr>
                                        <p:cTn id="10" dur="1" fill="hold">
                                          <p:stCondLst>
                                            <p:cond delay="0"/>
                                          </p:stCondLst>
                                        </p:cTn>
                                        <p:tgtEl>
                                          <p:spTgt spid="5128"/>
                                        </p:tgtEl>
                                        <p:attrNameLst>
                                          <p:attrName>style.visibility</p:attrName>
                                        </p:attrNameLst>
                                      </p:cBhvr>
                                      <p:to>
                                        <p:strVal val="visible"/>
                                      </p:to>
                                    </p:set>
                                    <p:animEffect transition="in" filter="wipe(down)">
                                      <p:cBhvr>
                                        <p:cTn id="11" dur="580">
                                          <p:stCondLst>
                                            <p:cond delay="0"/>
                                          </p:stCondLst>
                                        </p:cTn>
                                        <p:tgtEl>
                                          <p:spTgt spid="5128"/>
                                        </p:tgtEl>
                                      </p:cBhvr>
                                    </p:animEffect>
                                    <p:anim calcmode="lin" valueType="num">
                                      <p:cBhvr>
                                        <p:cTn id="12" dur="1822" tmFilter="0,0; 0.14,0.36; 0.43,0.73; 0.71,0.91; 1.0,1.0">
                                          <p:stCondLst>
                                            <p:cond delay="0"/>
                                          </p:stCondLst>
                                        </p:cTn>
                                        <p:tgtEl>
                                          <p:spTgt spid="5128"/>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5128"/>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5128"/>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5128"/>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5128"/>
                                        </p:tgtEl>
                                        <p:attrNameLst>
                                          <p:attrName>ppt_y</p:attrName>
                                        </p:attrNameLst>
                                      </p:cBhvr>
                                      <p:tavLst>
                                        <p:tav tm="0" fmla="#ppt_y-sin(pi*$)/81">
                                          <p:val>
                                            <p:fltVal val="0"/>
                                          </p:val>
                                        </p:tav>
                                        <p:tav tm="100000">
                                          <p:val>
                                            <p:fltVal val="1"/>
                                          </p:val>
                                        </p:tav>
                                      </p:tavLst>
                                    </p:anim>
                                    <p:animScale>
                                      <p:cBhvr>
                                        <p:cTn id="17" dur="26">
                                          <p:stCondLst>
                                            <p:cond delay="650"/>
                                          </p:stCondLst>
                                        </p:cTn>
                                        <p:tgtEl>
                                          <p:spTgt spid="5128"/>
                                        </p:tgtEl>
                                      </p:cBhvr>
                                      <p:to x="100000" y="60000"/>
                                    </p:animScale>
                                    <p:animScale>
                                      <p:cBhvr>
                                        <p:cTn id="18" dur="166" decel="50000">
                                          <p:stCondLst>
                                            <p:cond delay="676"/>
                                          </p:stCondLst>
                                        </p:cTn>
                                        <p:tgtEl>
                                          <p:spTgt spid="5128"/>
                                        </p:tgtEl>
                                      </p:cBhvr>
                                      <p:to x="100000" y="100000"/>
                                    </p:animScale>
                                    <p:animScale>
                                      <p:cBhvr>
                                        <p:cTn id="19" dur="26">
                                          <p:stCondLst>
                                            <p:cond delay="1312"/>
                                          </p:stCondLst>
                                        </p:cTn>
                                        <p:tgtEl>
                                          <p:spTgt spid="5128"/>
                                        </p:tgtEl>
                                      </p:cBhvr>
                                      <p:to x="100000" y="80000"/>
                                    </p:animScale>
                                    <p:animScale>
                                      <p:cBhvr>
                                        <p:cTn id="20" dur="166" decel="50000">
                                          <p:stCondLst>
                                            <p:cond delay="1338"/>
                                          </p:stCondLst>
                                        </p:cTn>
                                        <p:tgtEl>
                                          <p:spTgt spid="5128"/>
                                        </p:tgtEl>
                                      </p:cBhvr>
                                      <p:to x="100000" y="100000"/>
                                    </p:animScale>
                                    <p:animScale>
                                      <p:cBhvr>
                                        <p:cTn id="21" dur="26">
                                          <p:stCondLst>
                                            <p:cond delay="1642"/>
                                          </p:stCondLst>
                                        </p:cTn>
                                        <p:tgtEl>
                                          <p:spTgt spid="5128"/>
                                        </p:tgtEl>
                                      </p:cBhvr>
                                      <p:to x="100000" y="90000"/>
                                    </p:animScale>
                                    <p:animScale>
                                      <p:cBhvr>
                                        <p:cTn id="22" dur="166" decel="50000">
                                          <p:stCondLst>
                                            <p:cond delay="1668"/>
                                          </p:stCondLst>
                                        </p:cTn>
                                        <p:tgtEl>
                                          <p:spTgt spid="5128"/>
                                        </p:tgtEl>
                                      </p:cBhvr>
                                      <p:to x="100000" y="100000"/>
                                    </p:animScale>
                                    <p:animScale>
                                      <p:cBhvr>
                                        <p:cTn id="23" dur="26">
                                          <p:stCondLst>
                                            <p:cond delay="1808"/>
                                          </p:stCondLst>
                                        </p:cTn>
                                        <p:tgtEl>
                                          <p:spTgt spid="5128"/>
                                        </p:tgtEl>
                                      </p:cBhvr>
                                      <p:to x="100000" y="95000"/>
                                    </p:animScale>
                                    <p:animScale>
                                      <p:cBhvr>
                                        <p:cTn id="24" dur="166" decel="50000">
                                          <p:stCondLst>
                                            <p:cond delay="1834"/>
                                          </p:stCondLst>
                                        </p:cTn>
                                        <p:tgtEl>
                                          <p:spTgt spid="5128"/>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nodeType="clickEffect">
                                  <p:stCondLst>
                                    <p:cond delay="0"/>
                                  </p:stCondLst>
                                  <p:childTnLst>
                                    <p:set>
                                      <p:cBhvr>
                                        <p:cTn id="28" dur="1" fill="hold">
                                          <p:stCondLst>
                                            <p:cond delay="0"/>
                                          </p:stCondLst>
                                        </p:cTn>
                                        <p:tgtEl>
                                          <p:spTgt spid="5130"/>
                                        </p:tgtEl>
                                        <p:attrNameLst>
                                          <p:attrName>style.visibility</p:attrName>
                                        </p:attrNameLst>
                                      </p:cBhvr>
                                      <p:to>
                                        <p:strVal val="visible"/>
                                      </p:to>
                                    </p:set>
                                    <p:animEffect transition="in" filter="fade">
                                      <p:cBhvr>
                                        <p:cTn id="29" dur="2000"/>
                                        <p:tgtEl>
                                          <p:spTgt spid="5130"/>
                                        </p:tgtEl>
                                      </p:cBhvr>
                                    </p:animEffect>
                                    <p:anim calcmode="lin" valueType="num">
                                      <p:cBhvr>
                                        <p:cTn id="30" dur="2000" fill="hold"/>
                                        <p:tgtEl>
                                          <p:spTgt spid="5130"/>
                                        </p:tgtEl>
                                        <p:attrNameLst>
                                          <p:attrName>ppt_w</p:attrName>
                                        </p:attrNameLst>
                                      </p:cBhvr>
                                      <p:tavLst>
                                        <p:tav tm="0" fmla="#ppt_w*sin(2.5*pi*$)">
                                          <p:val>
                                            <p:fltVal val="0"/>
                                          </p:val>
                                        </p:tav>
                                        <p:tav tm="100000">
                                          <p:val>
                                            <p:fltVal val="1"/>
                                          </p:val>
                                        </p:tav>
                                      </p:tavLst>
                                    </p:anim>
                                    <p:anim calcmode="lin" valueType="num">
                                      <p:cBhvr>
                                        <p:cTn id="31" dur="2000" fill="hold"/>
                                        <p:tgtEl>
                                          <p:spTgt spid="513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512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6EC4E-9D38-BED5-5C80-FD497C07F45A}"/>
              </a:ext>
            </a:extLst>
          </p:cNvPr>
          <p:cNvSpPr>
            <a:spLocks noGrp="1"/>
          </p:cNvSpPr>
          <p:nvPr>
            <p:ph type="title"/>
          </p:nvPr>
        </p:nvSpPr>
        <p:spPr/>
        <p:txBody>
          <a:bodyPr/>
          <a:lstStyle/>
          <a:p>
            <a:r>
              <a:rPr lang="en-AU" dirty="0"/>
              <a:t>Review Of Control Measures</a:t>
            </a:r>
          </a:p>
        </p:txBody>
      </p:sp>
      <p:sp>
        <p:nvSpPr>
          <p:cNvPr id="4" name="TextBox 3">
            <a:extLst>
              <a:ext uri="{FF2B5EF4-FFF2-40B4-BE49-F238E27FC236}">
                <a16:creationId xmlns:a16="http://schemas.microsoft.com/office/drawing/2014/main" id="{AE1DFBD6-8D8C-1669-103A-B193C1D57683}"/>
              </a:ext>
            </a:extLst>
          </p:cNvPr>
          <p:cNvSpPr txBox="1"/>
          <p:nvPr/>
        </p:nvSpPr>
        <p:spPr>
          <a:xfrm>
            <a:off x="838199" y="1796902"/>
            <a:ext cx="11112795" cy="3447098"/>
          </a:xfrm>
          <a:prstGeom prst="rect">
            <a:avLst/>
          </a:prstGeom>
          <a:noFill/>
        </p:spPr>
        <p:txBody>
          <a:bodyPr wrap="square">
            <a:spAutoFit/>
          </a:bodyPr>
          <a:lstStyle/>
          <a:p>
            <a:pPr algn="l"/>
            <a:r>
              <a:rPr lang="en-US" b="1" i="0" dirty="0">
                <a:solidFill>
                  <a:srgbClr val="181818"/>
                </a:solidFill>
                <a:effectLst/>
                <a:latin typeface="Proxima Nova"/>
              </a:rPr>
              <a:t>You must review your risk control measures:</a:t>
            </a:r>
          </a:p>
          <a:p>
            <a:pPr algn="l">
              <a:buFont typeface="Arial" panose="020B0604020202020204" pitchFamily="34" charset="0"/>
              <a:buChar char="•"/>
            </a:pPr>
            <a:r>
              <a:rPr lang="en-US" b="0" i="0" dirty="0">
                <a:solidFill>
                  <a:srgbClr val="494949"/>
                </a:solidFill>
                <a:effectLst/>
                <a:latin typeface="Proxima Nova"/>
              </a:rPr>
              <a:t>when the control measure is not working (eg when someone is injured or experiences a ‘near miss’)</a:t>
            </a:r>
          </a:p>
          <a:p>
            <a:pPr algn="l">
              <a:buFont typeface="Arial" panose="020B0604020202020204" pitchFamily="34" charset="0"/>
              <a:buChar char="•"/>
            </a:pPr>
            <a:r>
              <a:rPr lang="en-US" b="0" i="0" dirty="0">
                <a:solidFill>
                  <a:srgbClr val="494949"/>
                </a:solidFill>
                <a:effectLst/>
                <a:latin typeface="Proxima Nova"/>
              </a:rPr>
              <a:t>before workplace layout or practices are changed</a:t>
            </a:r>
          </a:p>
          <a:p>
            <a:pPr algn="l">
              <a:buFont typeface="Arial" panose="020B0604020202020204" pitchFamily="34" charset="0"/>
              <a:buChar char="•"/>
            </a:pPr>
            <a:r>
              <a:rPr lang="en-US" b="0" i="0" dirty="0">
                <a:solidFill>
                  <a:srgbClr val="494949"/>
                </a:solidFill>
                <a:effectLst/>
                <a:latin typeface="Proxima Nova"/>
              </a:rPr>
              <a:t>when new equipment, materials or work processes are introduced</a:t>
            </a:r>
          </a:p>
          <a:p>
            <a:pPr algn="l">
              <a:buFont typeface="Arial" panose="020B0604020202020204" pitchFamily="34" charset="0"/>
              <a:buChar char="•"/>
            </a:pPr>
            <a:r>
              <a:rPr lang="en-US" b="0" i="0" dirty="0">
                <a:solidFill>
                  <a:srgbClr val="494949"/>
                </a:solidFill>
                <a:effectLst/>
                <a:latin typeface="Proxima Nova"/>
              </a:rPr>
              <a:t>if a new problem is found</a:t>
            </a:r>
          </a:p>
          <a:p>
            <a:pPr algn="l">
              <a:buFont typeface="Arial" panose="020B0604020202020204" pitchFamily="34" charset="0"/>
              <a:buChar char="•"/>
            </a:pPr>
            <a:r>
              <a:rPr lang="en-US" b="0" i="0" dirty="0">
                <a:solidFill>
                  <a:srgbClr val="494949"/>
                </a:solidFill>
                <a:effectLst/>
                <a:latin typeface="Proxima Nova"/>
              </a:rPr>
              <a:t>if consultation shows a review is necessary</a:t>
            </a:r>
          </a:p>
          <a:p>
            <a:pPr algn="l">
              <a:buFont typeface="Arial" panose="020B0604020202020204" pitchFamily="34" charset="0"/>
              <a:buChar char="•"/>
            </a:pPr>
            <a:r>
              <a:rPr lang="en-US" b="0" i="0" dirty="0">
                <a:solidFill>
                  <a:srgbClr val="494949"/>
                </a:solidFill>
                <a:effectLst/>
                <a:latin typeface="Proxima Nova"/>
              </a:rPr>
              <a:t>if there is an injury or near miss</a:t>
            </a:r>
          </a:p>
          <a:p>
            <a:pPr algn="l">
              <a:buFont typeface="Arial" panose="020B0604020202020204" pitchFamily="34" charset="0"/>
              <a:buChar char="•"/>
            </a:pPr>
            <a:r>
              <a:rPr lang="en-US" b="0" i="0" dirty="0">
                <a:solidFill>
                  <a:srgbClr val="494949"/>
                </a:solidFill>
                <a:effectLst/>
                <a:latin typeface="Proxima Nova"/>
              </a:rPr>
              <a:t>if a health and safety representative requests it.</a:t>
            </a:r>
          </a:p>
          <a:p>
            <a:pPr algn="l">
              <a:buFont typeface="Arial" panose="020B0604020202020204" pitchFamily="34" charset="0"/>
              <a:buChar char="•"/>
            </a:pPr>
            <a:endParaRPr lang="en-US" dirty="0">
              <a:solidFill>
                <a:srgbClr val="494949"/>
              </a:solidFill>
              <a:latin typeface="Proxima Nova"/>
            </a:endParaRPr>
          </a:p>
          <a:p>
            <a:pPr algn="l"/>
            <a:r>
              <a:rPr lang="en-US" sz="2800" b="0" i="0" dirty="0">
                <a:solidFill>
                  <a:srgbClr val="FF0000"/>
                </a:solidFill>
                <a:effectLst/>
                <a:latin typeface="Proxima Nova"/>
              </a:rPr>
              <a:t>Review Process to be conducted Using Site Inspection Checklist Provided</a:t>
            </a:r>
          </a:p>
        </p:txBody>
      </p:sp>
      <p:sp>
        <p:nvSpPr>
          <p:cNvPr id="5" name="TextBox 4">
            <a:extLst>
              <a:ext uri="{FF2B5EF4-FFF2-40B4-BE49-F238E27FC236}">
                <a16:creationId xmlns:a16="http://schemas.microsoft.com/office/drawing/2014/main" id="{72F6308F-1943-A715-890F-C8DEE06E2C03}"/>
              </a:ext>
            </a:extLst>
          </p:cNvPr>
          <p:cNvSpPr txBox="1"/>
          <p:nvPr/>
        </p:nvSpPr>
        <p:spPr>
          <a:xfrm>
            <a:off x="1031358" y="5507665"/>
            <a:ext cx="10122195" cy="923330"/>
          </a:xfrm>
          <a:prstGeom prst="rect">
            <a:avLst/>
          </a:prstGeom>
          <a:pattFill prst="lgConfetti">
            <a:fgClr>
              <a:srgbClr val="FFFF00"/>
            </a:fgClr>
            <a:bgClr>
              <a:srgbClr val="FFC000"/>
            </a:bgClr>
          </a:pattFill>
        </p:spPr>
        <p:txBody>
          <a:bodyPr wrap="square" rtlCol="0">
            <a:spAutoFit/>
          </a:bodyPr>
          <a:lstStyle/>
          <a:p>
            <a:r>
              <a:rPr lang="en-AU" sz="5400" dirty="0">
                <a:solidFill>
                  <a:srgbClr val="FF0000"/>
                </a:solidFill>
              </a:rPr>
              <a:t>SAFETY IS EVERYONES PRIORITY </a:t>
            </a:r>
          </a:p>
        </p:txBody>
      </p:sp>
      <p:pic>
        <p:nvPicPr>
          <p:cNvPr id="13" name="Audio 12">
            <a:hlinkClick r:id="" action="ppaction://media"/>
            <a:extLst>
              <a:ext uri="{FF2B5EF4-FFF2-40B4-BE49-F238E27FC236}">
                <a16:creationId xmlns:a16="http://schemas.microsoft.com/office/drawing/2014/main" id="{7D6E5518-817F-9A51-915A-24FC075969C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0047307"/>
      </p:ext>
    </p:extLst>
  </p:cSld>
  <p:clrMapOvr>
    <a:masterClrMapping/>
  </p:clrMapOvr>
  <mc:AlternateContent xmlns:mc="http://schemas.openxmlformats.org/markup-compatibility/2006" xmlns:p14="http://schemas.microsoft.com/office/powerpoint/2010/main">
    <mc:Choice Requires="p14">
      <p:transition spd="slow" p14:dur="2000" advTm="47323"/>
    </mc:Choice>
    <mc:Fallback xmlns="">
      <p:transition spd="slow" advTm="473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07.9"/>
</p:tagLst>
</file>

<file path=ppt/tags/tag2.xml><?xml version="1.0" encoding="utf-8"?>
<p:tagLst xmlns:a="http://schemas.openxmlformats.org/drawingml/2006/main" xmlns:r="http://schemas.openxmlformats.org/officeDocument/2006/relationships" xmlns:p="http://schemas.openxmlformats.org/presentationml/2006/main">
  <p:tag name="TIMING" val="|9.7|3.3|6.8"/>
</p:tagLst>
</file>

<file path=ppt/tags/tag3.xml><?xml version="1.0" encoding="utf-8"?>
<p:tagLst xmlns:a="http://schemas.openxmlformats.org/drawingml/2006/main" xmlns:r="http://schemas.openxmlformats.org/officeDocument/2006/relationships" xmlns:p="http://schemas.openxmlformats.org/presentationml/2006/main">
  <p:tag name="TIMING" val="|4.5|6.2"/>
</p:tagLst>
</file>

<file path=ppt/theme/theme1.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303123EF-A5A1-42E9-BB6D-398357F75024}">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TM04033937[[fn=Vapor Trail]]</Template>
  <TotalTime>1043</TotalTime>
  <Words>1139</Words>
  <Application>Microsoft Office PowerPoint</Application>
  <PresentationFormat>Widescreen</PresentationFormat>
  <Paragraphs>175</Paragraphs>
  <Slides>10</Slides>
  <Notes>0</Notes>
  <HiddenSlides>0</HiddenSlides>
  <MMClips>10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Aptos</vt:lpstr>
      <vt:lpstr>Aptos Display</vt:lpstr>
      <vt:lpstr>Arial</vt:lpstr>
      <vt:lpstr>Calibri</vt:lpstr>
      <vt:lpstr>Proxima Nova</vt:lpstr>
      <vt:lpstr>Wingdings 2</vt:lpstr>
      <vt:lpstr>Office Theme</vt:lpstr>
      <vt:lpstr>Hazard Identification and Risk assessment procedure for Electrical Testing </vt:lpstr>
      <vt:lpstr>Definitions </vt:lpstr>
      <vt:lpstr>Legislation &amp; Standards</vt:lpstr>
      <vt:lpstr>PowerPoint Presentation</vt:lpstr>
      <vt:lpstr>PowerPoint Presentation</vt:lpstr>
      <vt:lpstr>PowerPoint Presentation</vt:lpstr>
      <vt:lpstr>Personnel making contact with live equipment resulting in Electric shock / burns and Personal injury/ Equipment Damage</vt:lpstr>
      <vt:lpstr>Electric Shock WHAT NOT TO DO</vt:lpstr>
      <vt:lpstr>Examples of Safe Testing Practices</vt:lpstr>
      <vt:lpstr>Review Of Control Measures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mick franz</dc:creator>
  <cp:lastModifiedBy>mick franz</cp:lastModifiedBy>
  <cp:revision>2</cp:revision>
  <dcterms:created xsi:type="dcterms:W3CDTF">2024-06-29T08:42:56Z</dcterms:created>
  <dcterms:modified xsi:type="dcterms:W3CDTF">2024-06-30T12:02:15Z</dcterms:modified>
</cp:coreProperties>
</file>